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presProps" Target="presProps.xml"/><Relationship Id="rId54" Type="http://schemas.openxmlformats.org/officeDocument/2006/relationships/viewProps" Target="viewProps.xml"/><Relationship Id="rId55" Type="http://schemas.openxmlformats.org/officeDocument/2006/relationships/theme" Target="theme/theme1.xml"/><Relationship Id="rId56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7.png"/><Relationship Id="rId3" Type="http://schemas.openxmlformats.org/officeDocument/2006/relationships/image" Target="../media/image78.png"/><Relationship Id="rId4" Type="http://schemas.openxmlformats.org/officeDocument/2006/relationships/image" Target="../media/image79.png"/><Relationship Id="rId5" Type="http://schemas.openxmlformats.org/officeDocument/2006/relationships/image" Target="../media/image80.png"/><Relationship Id="rId6" Type="http://schemas.openxmlformats.org/officeDocument/2006/relationships/image" Target="../media/image81.png"/><Relationship Id="rId7" Type="http://schemas.openxmlformats.org/officeDocument/2006/relationships/image" Target="../media/image82.png"/><Relationship Id="rId8" Type="http://schemas.openxmlformats.org/officeDocument/2006/relationships/image" Target="../media/image83.png"/><Relationship Id="rId9" Type="http://schemas.openxmlformats.org/officeDocument/2006/relationships/image" Target="../media/image84.png"/><Relationship Id="rId10" Type="http://schemas.openxmlformats.org/officeDocument/2006/relationships/image" Target="../media/image85.png"/><Relationship Id="rId11" Type="http://schemas.openxmlformats.org/officeDocument/2006/relationships/image" Target="../media/image86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7.png"/><Relationship Id="rId3" Type="http://schemas.openxmlformats.org/officeDocument/2006/relationships/image" Target="../media/image88.png"/><Relationship Id="rId4" Type="http://schemas.openxmlformats.org/officeDocument/2006/relationships/image" Target="../media/image89.png"/><Relationship Id="rId5" Type="http://schemas.openxmlformats.org/officeDocument/2006/relationships/image" Target="../media/image90.png"/><Relationship Id="rId6" Type="http://schemas.openxmlformats.org/officeDocument/2006/relationships/image" Target="../media/image91.png"/><Relationship Id="rId7" Type="http://schemas.openxmlformats.org/officeDocument/2006/relationships/image" Target="../media/image92.png"/><Relationship Id="rId8" Type="http://schemas.openxmlformats.org/officeDocument/2006/relationships/image" Target="../media/image93.png"/><Relationship Id="rId9" Type="http://schemas.openxmlformats.org/officeDocument/2006/relationships/image" Target="../media/image94.png"/><Relationship Id="rId10" Type="http://schemas.openxmlformats.org/officeDocument/2006/relationships/image" Target="../media/image95.png"/><Relationship Id="rId11" Type="http://schemas.openxmlformats.org/officeDocument/2006/relationships/image" Target="../media/image96.png"/><Relationship Id="rId12" Type="http://schemas.openxmlformats.org/officeDocument/2006/relationships/image" Target="../media/image97.png"/><Relationship Id="rId13" Type="http://schemas.openxmlformats.org/officeDocument/2006/relationships/image" Target="../media/image98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9.png"/><Relationship Id="rId3" Type="http://schemas.openxmlformats.org/officeDocument/2006/relationships/image" Target="../media/image100.png"/><Relationship Id="rId4" Type="http://schemas.openxmlformats.org/officeDocument/2006/relationships/image" Target="../media/image101.png"/><Relationship Id="rId5" Type="http://schemas.openxmlformats.org/officeDocument/2006/relationships/image" Target="../media/image102.png"/><Relationship Id="rId6" Type="http://schemas.openxmlformats.org/officeDocument/2006/relationships/image" Target="../media/image103.png"/><Relationship Id="rId7" Type="http://schemas.openxmlformats.org/officeDocument/2006/relationships/image" Target="../media/image104.png"/><Relationship Id="rId8" Type="http://schemas.openxmlformats.org/officeDocument/2006/relationships/image" Target="../media/image105.png"/><Relationship Id="rId9" Type="http://schemas.openxmlformats.org/officeDocument/2006/relationships/image" Target="../media/image106.png"/><Relationship Id="rId10" Type="http://schemas.openxmlformats.org/officeDocument/2006/relationships/image" Target="../media/image107.png"/><Relationship Id="rId11" Type="http://schemas.openxmlformats.org/officeDocument/2006/relationships/image" Target="../media/image108.png"/><Relationship Id="rId12" Type="http://schemas.openxmlformats.org/officeDocument/2006/relationships/image" Target="../media/image109.png"/><Relationship Id="rId13" Type="http://schemas.openxmlformats.org/officeDocument/2006/relationships/image" Target="../media/image110.png"/><Relationship Id="rId14" Type="http://schemas.openxmlformats.org/officeDocument/2006/relationships/image" Target="../media/image111.png"/><Relationship Id="rId15" Type="http://schemas.openxmlformats.org/officeDocument/2006/relationships/image" Target="../media/image112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3.png"/><Relationship Id="rId3" Type="http://schemas.openxmlformats.org/officeDocument/2006/relationships/image" Target="../media/image114.png"/><Relationship Id="rId4" Type="http://schemas.openxmlformats.org/officeDocument/2006/relationships/image" Target="../media/image115.png"/><Relationship Id="rId5" Type="http://schemas.openxmlformats.org/officeDocument/2006/relationships/image" Target="../media/image116.png"/><Relationship Id="rId6" Type="http://schemas.openxmlformats.org/officeDocument/2006/relationships/image" Target="../media/image117.png"/><Relationship Id="rId7" Type="http://schemas.openxmlformats.org/officeDocument/2006/relationships/image" Target="../media/image118.png"/><Relationship Id="rId8" Type="http://schemas.openxmlformats.org/officeDocument/2006/relationships/image" Target="../media/image119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0.png"/><Relationship Id="rId3" Type="http://schemas.openxmlformats.org/officeDocument/2006/relationships/image" Target="../media/image121.png"/><Relationship Id="rId4" Type="http://schemas.openxmlformats.org/officeDocument/2006/relationships/image" Target="../media/image122.png"/><Relationship Id="rId5" Type="http://schemas.openxmlformats.org/officeDocument/2006/relationships/image" Target="../media/image123.png"/><Relationship Id="rId6" Type="http://schemas.openxmlformats.org/officeDocument/2006/relationships/image" Target="../media/image124.png"/><Relationship Id="rId7" Type="http://schemas.openxmlformats.org/officeDocument/2006/relationships/image" Target="../media/image125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6.png"/><Relationship Id="rId3" Type="http://schemas.openxmlformats.org/officeDocument/2006/relationships/image" Target="../media/image127.png"/><Relationship Id="rId4" Type="http://schemas.openxmlformats.org/officeDocument/2006/relationships/image" Target="../media/image128.png"/><Relationship Id="rId5" Type="http://schemas.openxmlformats.org/officeDocument/2006/relationships/image" Target="../media/image129.png"/><Relationship Id="rId6" Type="http://schemas.openxmlformats.org/officeDocument/2006/relationships/image" Target="../media/image130.png"/><Relationship Id="rId7" Type="http://schemas.openxmlformats.org/officeDocument/2006/relationships/image" Target="../media/image131.png"/><Relationship Id="rId8" Type="http://schemas.openxmlformats.org/officeDocument/2006/relationships/image" Target="../media/image132.png"/><Relationship Id="rId9" Type="http://schemas.openxmlformats.org/officeDocument/2006/relationships/image" Target="../media/image133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4.png"/><Relationship Id="rId3" Type="http://schemas.openxmlformats.org/officeDocument/2006/relationships/image" Target="../media/image135.png"/><Relationship Id="rId4" Type="http://schemas.openxmlformats.org/officeDocument/2006/relationships/image" Target="../media/image136.png"/><Relationship Id="rId5" Type="http://schemas.openxmlformats.org/officeDocument/2006/relationships/image" Target="../media/image137.png"/><Relationship Id="rId6" Type="http://schemas.openxmlformats.org/officeDocument/2006/relationships/image" Target="../media/image138.png"/><Relationship Id="rId7" Type="http://schemas.openxmlformats.org/officeDocument/2006/relationships/image" Target="../media/image139.png"/><Relationship Id="rId8" Type="http://schemas.openxmlformats.org/officeDocument/2006/relationships/image" Target="../media/image140.png"/><Relationship Id="rId9" Type="http://schemas.openxmlformats.org/officeDocument/2006/relationships/image" Target="../media/image141.png"/><Relationship Id="rId10" Type="http://schemas.openxmlformats.org/officeDocument/2006/relationships/image" Target="../media/image142.png"/><Relationship Id="rId11" Type="http://schemas.openxmlformats.org/officeDocument/2006/relationships/image" Target="../media/image143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4.png"/><Relationship Id="rId3" Type="http://schemas.openxmlformats.org/officeDocument/2006/relationships/image" Target="../media/image145.png"/><Relationship Id="rId4" Type="http://schemas.openxmlformats.org/officeDocument/2006/relationships/image" Target="../media/image146.png"/><Relationship Id="rId5" Type="http://schemas.openxmlformats.org/officeDocument/2006/relationships/image" Target="../media/image147.png"/><Relationship Id="rId6" Type="http://schemas.openxmlformats.org/officeDocument/2006/relationships/image" Target="../media/image148.png"/><Relationship Id="rId7" Type="http://schemas.openxmlformats.org/officeDocument/2006/relationships/image" Target="../media/image149.png"/><Relationship Id="rId8" Type="http://schemas.openxmlformats.org/officeDocument/2006/relationships/image" Target="../media/image150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1.png"/><Relationship Id="rId3" Type="http://schemas.openxmlformats.org/officeDocument/2006/relationships/image" Target="../media/image152.png"/><Relationship Id="rId4" Type="http://schemas.openxmlformats.org/officeDocument/2006/relationships/image" Target="../media/image153.png"/><Relationship Id="rId5" Type="http://schemas.openxmlformats.org/officeDocument/2006/relationships/image" Target="../media/image154.png"/><Relationship Id="rId6" Type="http://schemas.openxmlformats.org/officeDocument/2006/relationships/image" Target="../media/image155.png"/><Relationship Id="rId7" Type="http://schemas.openxmlformats.org/officeDocument/2006/relationships/image" Target="../media/image156.png"/><Relationship Id="rId8" Type="http://schemas.openxmlformats.org/officeDocument/2006/relationships/image" Target="../media/image157.png"/><Relationship Id="rId9" Type="http://schemas.openxmlformats.org/officeDocument/2006/relationships/image" Target="../media/image158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9.png"/><Relationship Id="rId3" Type="http://schemas.openxmlformats.org/officeDocument/2006/relationships/image" Target="../media/image160.png"/><Relationship Id="rId4" Type="http://schemas.openxmlformats.org/officeDocument/2006/relationships/image" Target="../media/image161.png"/><Relationship Id="rId5" Type="http://schemas.openxmlformats.org/officeDocument/2006/relationships/image" Target="../media/image162.png"/><Relationship Id="rId6" Type="http://schemas.openxmlformats.org/officeDocument/2006/relationships/image" Target="../media/image163.png"/><Relationship Id="rId7" Type="http://schemas.openxmlformats.org/officeDocument/2006/relationships/image" Target="../media/image164.png"/><Relationship Id="rId8" Type="http://schemas.openxmlformats.org/officeDocument/2006/relationships/image" Target="../media/image165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12.png"/><Relationship Id="rId9" Type="http://schemas.openxmlformats.org/officeDocument/2006/relationships/image" Target="../media/image13.png"/><Relationship Id="rId10" Type="http://schemas.openxmlformats.org/officeDocument/2006/relationships/image" Target="../media/image14.png"/><Relationship Id="rId11" Type="http://schemas.openxmlformats.org/officeDocument/2006/relationships/image" Target="../media/image15.png"/><Relationship Id="rId12" Type="http://schemas.openxmlformats.org/officeDocument/2006/relationships/image" Target="../media/image16.png"/><Relationship Id="rId13" Type="http://schemas.openxmlformats.org/officeDocument/2006/relationships/image" Target="../media/image17.png"/><Relationship Id="rId14" Type="http://schemas.openxmlformats.org/officeDocument/2006/relationships/image" Target="../media/image18.png"/><Relationship Id="rId15" Type="http://schemas.openxmlformats.org/officeDocument/2006/relationships/image" Target="../media/image19.png"/><Relationship Id="rId16" Type="http://schemas.openxmlformats.org/officeDocument/2006/relationships/image" Target="../media/image20.png"/><Relationship Id="rId17" Type="http://schemas.openxmlformats.org/officeDocument/2006/relationships/image" Target="../media/image21.png"/><Relationship Id="rId18" Type="http://schemas.openxmlformats.org/officeDocument/2006/relationships/image" Target="../media/image22.png"/><Relationship Id="rId19" Type="http://schemas.openxmlformats.org/officeDocument/2006/relationships/image" Target="../media/image23.png"/><Relationship Id="rId20" Type="http://schemas.openxmlformats.org/officeDocument/2006/relationships/image" Target="../media/image24.png"/><Relationship Id="rId21" Type="http://schemas.openxmlformats.org/officeDocument/2006/relationships/image" Target="../media/image25.png"/><Relationship Id="rId22" Type="http://schemas.openxmlformats.org/officeDocument/2006/relationships/image" Target="../media/image26.png"/><Relationship Id="rId23" Type="http://schemas.openxmlformats.org/officeDocument/2006/relationships/image" Target="../media/image27.png"/><Relationship Id="rId24" Type="http://schemas.openxmlformats.org/officeDocument/2006/relationships/image" Target="../media/image28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6.png"/><Relationship Id="rId3" Type="http://schemas.openxmlformats.org/officeDocument/2006/relationships/image" Target="../media/image167.png"/><Relationship Id="rId4" Type="http://schemas.openxmlformats.org/officeDocument/2006/relationships/image" Target="../media/image168.png"/><Relationship Id="rId5" Type="http://schemas.openxmlformats.org/officeDocument/2006/relationships/image" Target="../media/image169.png"/><Relationship Id="rId6" Type="http://schemas.openxmlformats.org/officeDocument/2006/relationships/image" Target="../media/image170.png"/><Relationship Id="rId7" Type="http://schemas.openxmlformats.org/officeDocument/2006/relationships/image" Target="../media/image171.png"/><Relationship Id="rId8" Type="http://schemas.openxmlformats.org/officeDocument/2006/relationships/image" Target="../media/image172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3.png"/><Relationship Id="rId3" Type="http://schemas.openxmlformats.org/officeDocument/2006/relationships/image" Target="../media/image174.png"/><Relationship Id="rId4" Type="http://schemas.openxmlformats.org/officeDocument/2006/relationships/image" Target="../media/image175.png"/><Relationship Id="rId5" Type="http://schemas.openxmlformats.org/officeDocument/2006/relationships/image" Target="../media/image176.png"/><Relationship Id="rId6" Type="http://schemas.openxmlformats.org/officeDocument/2006/relationships/image" Target="../media/image177.png"/><Relationship Id="rId7" Type="http://schemas.openxmlformats.org/officeDocument/2006/relationships/image" Target="../media/image178.png"/><Relationship Id="rId8" Type="http://schemas.openxmlformats.org/officeDocument/2006/relationships/image" Target="../media/image179.png"/><Relationship Id="rId9" Type="http://schemas.openxmlformats.org/officeDocument/2006/relationships/image" Target="../media/image180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1.png"/><Relationship Id="rId3" Type="http://schemas.openxmlformats.org/officeDocument/2006/relationships/image" Target="../media/image182.png"/><Relationship Id="rId4" Type="http://schemas.openxmlformats.org/officeDocument/2006/relationships/image" Target="../media/image183.png"/><Relationship Id="rId5" Type="http://schemas.openxmlformats.org/officeDocument/2006/relationships/image" Target="../media/image184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5.png"/><Relationship Id="rId3" Type="http://schemas.openxmlformats.org/officeDocument/2006/relationships/image" Target="../media/image186.png"/><Relationship Id="rId4" Type="http://schemas.openxmlformats.org/officeDocument/2006/relationships/image" Target="../media/image187.png"/><Relationship Id="rId5" Type="http://schemas.openxmlformats.org/officeDocument/2006/relationships/image" Target="../media/image188.png"/><Relationship Id="rId6" Type="http://schemas.openxmlformats.org/officeDocument/2006/relationships/image" Target="../media/image189.png"/><Relationship Id="rId7" Type="http://schemas.openxmlformats.org/officeDocument/2006/relationships/image" Target="../media/image190.png"/><Relationship Id="rId8" Type="http://schemas.openxmlformats.org/officeDocument/2006/relationships/image" Target="../media/image191.png"/><Relationship Id="rId9" Type="http://schemas.openxmlformats.org/officeDocument/2006/relationships/image" Target="../media/image192.png"/><Relationship Id="rId10" Type="http://schemas.openxmlformats.org/officeDocument/2006/relationships/image" Target="../media/image193.pn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4.png"/><Relationship Id="rId3" Type="http://schemas.openxmlformats.org/officeDocument/2006/relationships/image" Target="../media/image195.png"/><Relationship Id="rId4" Type="http://schemas.openxmlformats.org/officeDocument/2006/relationships/image" Target="../media/image196.png"/><Relationship Id="rId5" Type="http://schemas.openxmlformats.org/officeDocument/2006/relationships/image" Target="../media/image197.png"/><Relationship Id="rId6" Type="http://schemas.openxmlformats.org/officeDocument/2006/relationships/image" Target="../media/image198.png"/><Relationship Id="rId7" Type="http://schemas.openxmlformats.org/officeDocument/2006/relationships/image" Target="../media/image199.png"/><Relationship Id="rId8" Type="http://schemas.openxmlformats.org/officeDocument/2006/relationships/image" Target="../media/image200.png"/><Relationship Id="rId9" Type="http://schemas.openxmlformats.org/officeDocument/2006/relationships/image" Target="../media/image201.png"/><Relationship Id="rId10" Type="http://schemas.openxmlformats.org/officeDocument/2006/relationships/image" Target="../media/image202.png"/><Relationship Id="rId11" Type="http://schemas.openxmlformats.org/officeDocument/2006/relationships/image" Target="../media/image203.pn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4.png"/><Relationship Id="rId3" Type="http://schemas.openxmlformats.org/officeDocument/2006/relationships/image" Target="../media/image205.png"/><Relationship Id="rId4" Type="http://schemas.openxmlformats.org/officeDocument/2006/relationships/image" Target="../media/image206.png"/><Relationship Id="rId5" Type="http://schemas.openxmlformats.org/officeDocument/2006/relationships/image" Target="../media/image207.pn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8.png"/><Relationship Id="rId3" Type="http://schemas.openxmlformats.org/officeDocument/2006/relationships/image" Target="../media/image209.png"/><Relationship Id="rId4" Type="http://schemas.openxmlformats.org/officeDocument/2006/relationships/image" Target="../media/image210.png"/><Relationship Id="rId5" Type="http://schemas.openxmlformats.org/officeDocument/2006/relationships/image" Target="../media/image211.png"/><Relationship Id="rId6" Type="http://schemas.openxmlformats.org/officeDocument/2006/relationships/image" Target="../media/image212.png"/><Relationship Id="rId7" Type="http://schemas.openxmlformats.org/officeDocument/2006/relationships/image" Target="../media/image213.png"/><Relationship Id="rId8" Type="http://schemas.openxmlformats.org/officeDocument/2006/relationships/image" Target="../media/image214.png"/><Relationship Id="rId9" Type="http://schemas.openxmlformats.org/officeDocument/2006/relationships/image" Target="../media/image215.png"/><Relationship Id="rId10" Type="http://schemas.openxmlformats.org/officeDocument/2006/relationships/image" Target="../media/image216.png"/><Relationship Id="rId11" Type="http://schemas.openxmlformats.org/officeDocument/2006/relationships/image" Target="../media/image217.png"/><Relationship Id="rId12" Type="http://schemas.openxmlformats.org/officeDocument/2006/relationships/image" Target="../media/image218.png"/><Relationship Id="rId13" Type="http://schemas.openxmlformats.org/officeDocument/2006/relationships/image" Target="../media/image219.png"/><Relationship Id="rId14" Type="http://schemas.openxmlformats.org/officeDocument/2006/relationships/image" Target="../media/image220.png"/><Relationship Id="rId15" Type="http://schemas.openxmlformats.org/officeDocument/2006/relationships/image" Target="../media/image221.pn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2.png"/><Relationship Id="rId3" Type="http://schemas.openxmlformats.org/officeDocument/2006/relationships/image" Target="../media/image223.png"/><Relationship Id="rId4" Type="http://schemas.openxmlformats.org/officeDocument/2006/relationships/image" Target="../media/image224.png"/><Relationship Id="rId5" Type="http://schemas.openxmlformats.org/officeDocument/2006/relationships/image" Target="../media/image225.png"/><Relationship Id="rId6" Type="http://schemas.openxmlformats.org/officeDocument/2006/relationships/image" Target="../media/image226.png"/><Relationship Id="rId7" Type="http://schemas.openxmlformats.org/officeDocument/2006/relationships/image" Target="../media/image227.png"/><Relationship Id="rId8" Type="http://schemas.openxmlformats.org/officeDocument/2006/relationships/image" Target="../media/image228.png"/><Relationship Id="rId9" Type="http://schemas.openxmlformats.org/officeDocument/2006/relationships/image" Target="../media/image229.png"/><Relationship Id="rId10" Type="http://schemas.openxmlformats.org/officeDocument/2006/relationships/image" Target="../media/image230.png"/><Relationship Id="rId11" Type="http://schemas.openxmlformats.org/officeDocument/2006/relationships/image" Target="../media/image231.png"/><Relationship Id="rId12" Type="http://schemas.openxmlformats.org/officeDocument/2006/relationships/image" Target="../media/image232.png"/><Relationship Id="rId13" Type="http://schemas.openxmlformats.org/officeDocument/2006/relationships/image" Target="../media/image233.png"/><Relationship Id="rId14" Type="http://schemas.openxmlformats.org/officeDocument/2006/relationships/image" Target="../media/image234.png"/><Relationship Id="rId15" Type="http://schemas.openxmlformats.org/officeDocument/2006/relationships/image" Target="../media/image235.png"/><Relationship Id="rId16" Type="http://schemas.openxmlformats.org/officeDocument/2006/relationships/image" Target="../media/image236.png"/><Relationship Id="rId17" Type="http://schemas.openxmlformats.org/officeDocument/2006/relationships/image" Target="../media/image237.png"/><Relationship Id="rId18" Type="http://schemas.openxmlformats.org/officeDocument/2006/relationships/image" Target="../media/image238.png"/><Relationship Id="rId19" Type="http://schemas.openxmlformats.org/officeDocument/2006/relationships/image" Target="../media/image239.png"/><Relationship Id="rId20" Type="http://schemas.openxmlformats.org/officeDocument/2006/relationships/image" Target="../media/image240.png"/><Relationship Id="rId21" Type="http://schemas.openxmlformats.org/officeDocument/2006/relationships/image" Target="../media/image241.png"/><Relationship Id="rId22" Type="http://schemas.openxmlformats.org/officeDocument/2006/relationships/image" Target="../media/image242.png"/><Relationship Id="rId23" Type="http://schemas.openxmlformats.org/officeDocument/2006/relationships/image" Target="../media/image243.png"/><Relationship Id="rId24" Type="http://schemas.openxmlformats.org/officeDocument/2006/relationships/image" Target="../media/image244.png"/><Relationship Id="rId25" Type="http://schemas.openxmlformats.org/officeDocument/2006/relationships/image" Target="../media/image245.png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6.png"/><Relationship Id="rId3" Type="http://schemas.openxmlformats.org/officeDocument/2006/relationships/image" Target="../media/image247.png"/><Relationship Id="rId4" Type="http://schemas.openxmlformats.org/officeDocument/2006/relationships/image" Target="../media/image248.png"/><Relationship Id="rId5" Type="http://schemas.openxmlformats.org/officeDocument/2006/relationships/image" Target="../media/image249.png"/><Relationship Id="rId6" Type="http://schemas.openxmlformats.org/officeDocument/2006/relationships/image" Target="../media/image250.png"/><Relationship Id="rId7" Type="http://schemas.openxmlformats.org/officeDocument/2006/relationships/image" Target="../media/image251.png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2.png"/><Relationship Id="rId3" Type="http://schemas.openxmlformats.org/officeDocument/2006/relationships/image" Target="../media/image253.png"/><Relationship Id="rId4" Type="http://schemas.openxmlformats.org/officeDocument/2006/relationships/image" Target="../media/image254.png"/><Relationship Id="rId5" Type="http://schemas.openxmlformats.org/officeDocument/2006/relationships/image" Target="../media/image255.png"/><Relationship Id="rId6" Type="http://schemas.openxmlformats.org/officeDocument/2006/relationships/image" Target="../media/image256.png"/><Relationship Id="rId7" Type="http://schemas.openxmlformats.org/officeDocument/2006/relationships/image" Target="../media/image257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6" Type="http://schemas.openxmlformats.org/officeDocument/2006/relationships/image" Target="../media/image33.png"/></Relationships>
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8.png"/><Relationship Id="rId3" Type="http://schemas.openxmlformats.org/officeDocument/2006/relationships/image" Target="../media/image259.png"/><Relationship Id="rId4" Type="http://schemas.openxmlformats.org/officeDocument/2006/relationships/image" Target="../media/image260.png"/><Relationship Id="rId5" Type="http://schemas.openxmlformats.org/officeDocument/2006/relationships/image" Target="../media/image261.png"/><Relationship Id="rId6" Type="http://schemas.openxmlformats.org/officeDocument/2006/relationships/image" Target="../media/image262.png"/><Relationship Id="rId7" Type="http://schemas.openxmlformats.org/officeDocument/2006/relationships/image" Target="../media/image263.png"/><Relationship Id="rId8" Type="http://schemas.openxmlformats.org/officeDocument/2006/relationships/image" Target="../media/image264.png"/></Relationships>

</file>

<file path=ppt/slides/_rels/slide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5.png"/><Relationship Id="rId3" Type="http://schemas.openxmlformats.org/officeDocument/2006/relationships/image" Target="../media/image266.png"/><Relationship Id="rId4" Type="http://schemas.openxmlformats.org/officeDocument/2006/relationships/image" Target="../media/image267.png"/><Relationship Id="rId5" Type="http://schemas.openxmlformats.org/officeDocument/2006/relationships/image" Target="../media/image268.png"/><Relationship Id="rId6" Type="http://schemas.openxmlformats.org/officeDocument/2006/relationships/image" Target="../media/image269.png"/><Relationship Id="rId7" Type="http://schemas.openxmlformats.org/officeDocument/2006/relationships/image" Target="../media/image270.png"/><Relationship Id="rId8" Type="http://schemas.openxmlformats.org/officeDocument/2006/relationships/image" Target="../media/image271.png"/><Relationship Id="rId9" Type="http://schemas.openxmlformats.org/officeDocument/2006/relationships/image" Target="../media/image272.png"/></Relationships>

</file>

<file path=ppt/slides/_rels/slide3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3.png"/><Relationship Id="rId3" Type="http://schemas.openxmlformats.org/officeDocument/2006/relationships/image" Target="../media/image274.png"/><Relationship Id="rId4" Type="http://schemas.openxmlformats.org/officeDocument/2006/relationships/image" Target="../media/image275.png"/><Relationship Id="rId5" Type="http://schemas.openxmlformats.org/officeDocument/2006/relationships/image" Target="../media/image276.png"/><Relationship Id="rId6" Type="http://schemas.openxmlformats.org/officeDocument/2006/relationships/image" Target="../media/image277.png"/><Relationship Id="rId7" Type="http://schemas.openxmlformats.org/officeDocument/2006/relationships/image" Target="../media/image278.png"/><Relationship Id="rId8" Type="http://schemas.openxmlformats.org/officeDocument/2006/relationships/image" Target="../media/image279.png"/><Relationship Id="rId9" Type="http://schemas.openxmlformats.org/officeDocument/2006/relationships/image" Target="../media/image280.png"/><Relationship Id="rId10" Type="http://schemas.openxmlformats.org/officeDocument/2006/relationships/image" Target="../media/image281.png"/></Relationships>

</file>

<file path=ppt/slides/_rels/slide3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2.png"/><Relationship Id="rId3" Type="http://schemas.openxmlformats.org/officeDocument/2006/relationships/image" Target="../media/image283.png"/><Relationship Id="rId4" Type="http://schemas.openxmlformats.org/officeDocument/2006/relationships/image" Target="../media/image284.png"/><Relationship Id="rId5" Type="http://schemas.openxmlformats.org/officeDocument/2006/relationships/image" Target="../media/image285.png"/><Relationship Id="rId6" Type="http://schemas.openxmlformats.org/officeDocument/2006/relationships/image" Target="../media/image286.png"/><Relationship Id="rId7" Type="http://schemas.openxmlformats.org/officeDocument/2006/relationships/image" Target="../media/image287.png"/><Relationship Id="rId8" Type="http://schemas.openxmlformats.org/officeDocument/2006/relationships/image" Target="../media/image288.png"/></Relationships>

</file>

<file path=ppt/slides/_rels/slide3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9.png"/><Relationship Id="rId3" Type="http://schemas.openxmlformats.org/officeDocument/2006/relationships/image" Target="../media/image290.png"/><Relationship Id="rId4" Type="http://schemas.openxmlformats.org/officeDocument/2006/relationships/image" Target="../media/image291.png"/><Relationship Id="rId5" Type="http://schemas.openxmlformats.org/officeDocument/2006/relationships/image" Target="../media/image292.png"/><Relationship Id="rId6" Type="http://schemas.openxmlformats.org/officeDocument/2006/relationships/image" Target="../media/image293.png"/><Relationship Id="rId7" Type="http://schemas.openxmlformats.org/officeDocument/2006/relationships/image" Target="../media/image294.png"/><Relationship Id="rId8" Type="http://schemas.openxmlformats.org/officeDocument/2006/relationships/image" Target="../media/image295.png"/></Relationships>

</file>

<file path=ppt/slides/_rels/slide3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6.png"/><Relationship Id="rId3" Type="http://schemas.openxmlformats.org/officeDocument/2006/relationships/image" Target="../media/image297.png"/><Relationship Id="rId4" Type="http://schemas.openxmlformats.org/officeDocument/2006/relationships/image" Target="../media/image298.png"/><Relationship Id="rId5" Type="http://schemas.openxmlformats.org/officeDocument/2006/relationships/image" Target="../media/image299.png"/><Relationship Id="rId6" Type="http://schemas.openxmlformats.org/officeDocument/2006/relationships/image" Target="../media/image300.png"/><Relationship Id="rId7" Type="http://schemas.openxmlformats.org/officeDocument/2006/relationships/image" Target="../media/image301.png"/><Relationship Id="rId8" Type="http://schemas.openxmlformats.org/officeDocument/2006/relationships/image" Target="../media/image302.png"/></Relationships>

</file>

<file path=ppt/slides/_rels/slide3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3.png"/><Relationship Id="rId3" Type="http://schemas.openxmlformats.org/officeDocument/2006/relationships/image" Target="../media/image304.png"/><Relationship Id="rId4" Type="http://schemas.openxmlformats.org/officeDocument/2006/relationships/image" Target="../media/image305.png"/><Relationship Id="rId5" Type="http://schemas.openxmlformats.org/officeDocument/2006/relationships/image" Target="../media/image306.png"/><Relationship Id="rId6" Type="http://schemas.openxmlformats.org/officeDocument/2006/relationships/image" Target="../media/image307.png"/><Relationship Id="rId7" Type="http://schemas.openxmlformats.org/officeDocument/2006/relationships/image" Target="../media/image308.png"/><Relationship Id="rId8" Type="http://schemas.openxmlformats.org/officeDocument/2006/relationships/image" Target="../media/image309.png"/><Relationship Id="rId9" Type="http://schemas.openxmlformats.org/officeDocument/2006/relationships/image" Target="../media/image310.png"/><Relationship Id="rId10" Type="http://schemas.openxmlformats.org/officeDocument/2006/relationships/image" Target="../media/image311.png"/><Relationship Id="rId11" Type="http://schemas.openxmlformats.org/officeDocument/2006/relationships/image" Target="../media/image312.png"/><Relationship Id="rId12" Type="http://schemas.openxmlformats.org/officeDocument/2006/relationships/image" Target="../media/image313.png"/><Relationship Id="rId13" Type="http://schemas.openxmlformats.org/officeDocument/2006/relationships/image" Target="../media/image314.png"/><Relationship Id="rId14" Type="http://schemas.openxmlformats.org/officeDocument/2006/relationships/image" Target="../media/image315.png"/><Relationship Id="rId15" Type="http://schemas.openxmlformats.org/officeDocument/2006/relationships/image" Target="../media/image316.png"/><Relationship Id="rId16" Type="http://schemas.openxmlformats.org/officeDocument/2006/relationships/image" Target="../media/image317.png"/><Relationship Id="rId17" Type="http://schemas.openxmlformats.org/officeDocument/2006/relationships/image" Target="../media/image318.png"/><Relationship Id="rId18" Type="http://schemas.openxmlformats.org/officeDocument/2006/relationships/image" Target="../media/image319.png"/><Relationship Id="rId19" Type="http://schemas.openxmlformats.org/officeDocument/2006/relationships/image" Target="../media/image320.png"/><Relationship Id="rId20" Type="http://schemas.openxmlformats.org/officeDocument/2006/relationships/image" Target="../media/image321.png"/><Relationship Id="rId21" Type="http://schemas.openxmlformats.org/officeDocument/2006/relationships/image" Target="../media/image322.png"/><Relationship Id="rId22" Type="http://schemas.openxmlformats.org/officeDocument/2006/relationships/image" Target="../media/image323.png"/><Relationship Id="rId23" Type="http://schemas.openxmlformats.org/officeDocument/2006/relationships/image" Target="../media/image324.png"/></Relationships>

</file>

<file path=ppt/slides/_rels/slide3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5.png"/><Relationship Id="rId3" Type="http://schemas.openxmlformats.org/officeDocument/2006/relationships/image" Target="../media/image326.png"/><Relationship Id="rId4" Type="http://schemas.openxmlformats.org/officeDocument/2006/relationships/image" Target="../media/image327.png"/><Relationship Id="rId5" Type="http://schemas.openxmlformats.org/officeDocument/2006/relationships/image" Target="../media/image328.png"/><Relationship Id="rId6" Type="http://schemas.openxmlformats.org/officeDocument/2006/relationships/image" Target="../media/image329.png"/><Relationship Id="rId7" Type="http://schemas.openxmlformats.org/officeDocument/2006/relationships/image" Target="../media/image330.png"/><Relationship Id="rId8" Type="http://schemas.openxmlformats.org/officeDocument/2006/relationships/image" Target="../media/image331.png"/><Relationship Id="rId9" Type="http://schemas.openxmlformats.org/officeDocument/2006/relationships/image" Target="../media/image332.png"/><Relationship Id="rId10" Type="http://schemas.openxmlformats.org/officeDocument/2006/relationships/image" Target="../media/image333.png"/><Relationship Id="rId11" Type="http://schemas.openxmlformats.org/officeDocument/2006/relationships/image" Target="../media/image334.png"/><Relationship Id="rId12" Type="http://schemas.openxmlformats.org/officeDocument/2006/relationships/image" Target="../media/image335.png"/><Relationship Id="rId13" Type="http://schemas.openxmlformats.org/officeDocument/2006/relationships/image" Target="../media/image336.png"/><Relationship Id="rId14" Type="http://schemas.openxmlformats.org/officeDocument/2006/relationships/image" Target="../media/image337.png"/><Relationship Id="rId15" Type="http://schemas.openxmlformats.org/officeDocument/2006/relationships/image" Target="../media/image338.png"/><Relationship Id="rId16" Type="http://schemas.openxmlformats.org/officeDocument/2006/relationships/image" Target="../media/image339.png"/><Relationship Id="rId17" Type="http://schemas.openxmlformats.org/officeDocument/2006/relationships/image" Target="../media/image340.png"/><Relationship Id="rId18" Type="http://schemas.openxmlformats.org/officeDocument/2006/relationships/image" Target="../media/image341.png"/><Relationship Id="rId19" Type="http://schemas.openxmlformats.org/officeDocument/2006/relationships/image" Target="../media/image342.png"/><Relationship Id="rId20" Type="http://schemas.openxmlformats.org/officeDocument/2006/relationships/image" Target="../media/image343.png"/><Relationship Id="rId21" Type="http://schemas.openxmlformats.org/officeDocument/2006/relationships/image" Target="../media/image344.png"/><Relationship Id="rId22" Type="http://schemas.openxmlformats.org/officeDocument/2006/relationships/image" Target="../media/image345.png"/><Relationship Id="rId23" Type="http://schemas.openxmlformats.org/officeDocument/2006/relationships/image" Target="../media/image346.png"/><Relationship Id="rId24" Type="http://schemas.openxmlformats.org/officeDocument/2006/relationships/image" Target="../media/image347.png"/><Relationship Id="rId25" Type="http://schemas.openxmlformats.org/officeDocument/2006/relationships/image" Target="../media/image348.png"/><Relationship Id="rId26" Type="http://schemas.openxmlformats.org/officeDocument/2006/relationships/image" Target="../media/image349.png"/><Relationship Id="rId27" Type="http://schemas.openxmlformats.org/officeDocument/2006/relationships/image" Target="../media/image350.png"/><Relationship Id="rId28" Type="http://schemas.openxmlformats.org/officeDocument/2006/relationships/image" Target="../media/image351.png"/><Relationship Id="rId29" Type="http://schemas.openxmlformats.org/officeDocument/2006/relationships/image" Target="../media/image352.png"/><Relationship Id="rId30" Type="http://schemas.openxmlformats.org/officeDocument/2006/relationships/image" Target="../media/image353.png"/><Relationship Id="rId31" Type="http://schemas.openxmlformats.org/officeDocument/2006/relationships/image" Target="../media/image354.png"/><Relationship Id="rId32" Type="http://schemas.openxmlformats.org/officeDocument/2006/relationships/image" Target="../media/image355.png"/><Relationship Id="rId33" Type="http://schemas.openxmlformats.org/officeDocument/2006/relationships/image" Target="../media/image356.png"/><Relationship Id="rId34" Type="http://schemas.openxmlformats.org/officeDocument/2006/relationships/image" Target="../media/image357.png"/><Relationship Id="rId35" Type="http://schemas.openxmlformats.org/officeDocument/2006/relationships/image" Target="../media/image358.png"/><Relationship Id="rId36" Type="http://schemas.openxmlformats.org/officeDocument/2006/relationships/image" Target="../media/image359.png"/><Relationship Id="rId37" Type="http://schemas.openxmlformats.org/officeDocument/2006/relationships/image" Target="../media/image360.png"/><Relationship Id="rId38" Type="http://schemas.openxmlformats.org/officeDocument/2006/relationships/image" Target="../media/image361.png"/><Relationship Id="rId39" Type="http://schemas.openxmlformats.org/officeDocument/2006/relationships/image" Target="../media/image362.png"/><Relationship Id="rId40" Type="http://schemas.openxmlformats.org/officeDocument/2006/relationships/image" Target="../media/image363.png"/><Relationship Id="rId41" Type="http://schemas.openxmlformats.org/officeDocument/2006/relationships/image" Target="../media/image364.png"/><Relationship Id="rId42" Type="http://schemas.openxmlformats.org/officeDocument/2006/relationships/image" Target="../media/image365.png"/><Relationship Id="rId43" Type="http://schemas.openxmlformats.org/officeDocument/2006/relationships/image" Target="../media/image366.png"/><Relationship Id="rId44" Type="http://schemas.openxmlformats.org/officeDocument/2006/relationships/image" Target="../media/image367.png"/><Relationship Id="rId45" Type="http://schemas.openxmlformats.org/officeDocument/2006/relationships/image" Target="../media/image368.png"/><Relationship Id="rId46" Type="http://schemas.openxmlformats.org/officeDocument/2006/relationships/image" Target="../media/image369.png"/><Relationship Id="rId47" Type="http://schemas.openxmlformats.org/officeDocument/2006/relationships/image" Target="../media/image370.png"/><Relationship Id="rId48" Type="http://schemas.openxmlformats.org/officeDocument/2006/relationships/image" Target="../media/image371.png"/><Relationship Id="rId49" Type="http://schemas.openxmlformats.org/officeDocument/2006/relationships/image" Target="../media/image372.png"/><Relationship Id="rId50" Type="http://schemas.openxmlformats.org/officeDocument/2006/relationships/image" Target="../media/image373.png"/><Relationship Id="rId51" Type="http://schemas.openxmlformats.org/officeDocument/2006/relationships/image" Target="../media/image374.png"/><Relationship Id="rId52" Type="http://schemas.openxmlformats.org/officeDocument/2006/relationships/image" Target="../media/image375.png"/><Relationship Id="rId53" Type="http://schemas.openxmlformats.org/officeDocument/2006/relationships/image" Target="../media/image376.png"/><Relationship Id="rId54" Type="http://schemas.openxmlformats.org/officeDocument/2006/relationships/image" Target="../media/image377.png"/><Relationship Id="rId55" Type="http://schemas.openxmlformats.org/officeDocument/2006/relationships/image" Target="../media/image378.png"/><Relationship Id="rId56" Type="http://schemas.openxmlformats.org/officeDocument/2006/relationships/image" Target="../media/image379.png"/><Relationship Id="rId57" Type="http://schemas.openxmlformats.org/officeDocument/2006/relationships/image" Target="../media/image380.png"/><Relationship Id="rId58" Type="http://schemas.openxmlformats.org/officeDocument/2006/relationships/image" Target="../media/image381.png"/><Relationship Id="rId59" Type="http://schemas.openxmlformats.org/officeDocument/2006/relationships/image" Target="../media/image382.png"/><Relationship Id="rId60" Type="http://schemas.openxmlformats.org/officeDocument/2006/relationships/image" Target="../media/image383.png"/><Relationship Id="rId61" Type="http://schemas.openxmlformats.org/officeDocument/2006/relationships/image" Target="../media/image384.png"/><Relationship Id="rId62" Type="http://schemas.openxmlformats.org/officeDocument/2006/relationships/image" Target="../media/image385.png"/><Relationship Id="rId63" Type="http://schemas.openxmlformats.org/officeDocument/2006/relationships/image" Target="../media/image386.png"/><Relationship Id="rId64" Type="http://schemas.openxmlformats.org/officeDocument/2006/relationships/image" Target="../media/image387.png"/><Relationship Id="rId65" Type="http://schemas.openxmlformats.org/officeDocument/2006/relationships/image" Target="../media/image388.png"/><Relationship Id="rId66" Type="http://schemas.openxmlformats.org/officeDocument/2006/relationships/image" Target="../media/image389.png"/><Relationship Id="rId67" Type="http://schemas.openxmlformats.org/officeDocument/2006/relationships/image" Target="../media/image390.png"/><Relationship Id="rId68" Type="http://schemas.openxmlformats.org/officeDocument/2006/relationships/image" Target="../media/image391.png"/><Relationship Id="rId69" Type="http://schemas.openxmlformats.org/officeDocument/2006/relationships/image" Target="../media/image392.png"/></Relationships>

</file>

<file path=ppt/slides/_rels/slide3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93.png"/><Relationship Id="rId3" Type="http://schemas.openxmlformats.org/officeDocument/2006/relationships/image" Target="../media/image394.png"/><Relationship Id="rId4" Type="http://schemas.openxmlformats.org/officeDocument/2006/relationships/image" Target="../media/image395.png"/><Relationship Id="rId5" Type="http://schemas.openxmlformats.org/officeDocument/2006/relationships/image" Target="../media/image396.png"/><Relationship Id="rId6" Type="http://schemas.openxmlformats.org/officeDocument/2006/relationships/image" Target="../media/image397.png"/><Relationship Id="rId7" Type="http://schemas.openxmlformats.org/officeDocument/2006/relationships/image" Target="../media/image398.png"/><Relationship Id="rId8" Type="http://schemas.openxmlformats.org/officeDocument/2006/relationships/image" Target="../media/image399.png"/><Relationship Id="rId9" Type="http://schemas.openxmlformats.org/officeDocument/2006/relationships/image" Target="../media/image400.png"/><Relationship Id="rId10" Type="http://schemas.openxmlformats.org/officeDocument/2006/relationships/image" Target="../media/image401.png"/><Relationship Id="rId11" Type="http://schemas.openxmlformats.org/officeDocument/2006/relationships/image" Target="../media/image402.png"/><Relationship Id="rId12" Type="http://schemas.openxmlformats.org/officeDocument/2006/relationships/image" Target="../media/image403.png"/><Relationship Id="rId13" Type="http://schemas.openxmlformats.org/officeDocument/2006/relationships/image" Target="../media/image404.png"/><Relationship Id="rId14" Type="http://schemas.openxmlformats.org/officeDocument/2006/relationships/image" Target="../media/image405.png"/><Relationship Id="rId15" Type="http://schemas.openxmlformats.org/officeDocument/2006/relationships/image" Target="../media/image406.png"/><Relationship Id="rId16" Type="http://schemas.openxmlformats.org/officeDocument/2006/relationships/image" Target="../media/image407.png"/><Relationship Id="rId17" Type="http://schemas.openxmlformats.org/officeDocument/2006/relationships/image" Target="../media/image408.png"/><Relationship Id="rId18" Type="http://schemas.openxmlformats.org/officeDocument/2006/relationships/image" Target="../media/image409.png"/><Relationship Id="rId19" Type="http://schemas.openxmlformats.org/officeDocument/2006/relationships/image" Target="../media/image410.png"/><Relationship Id="rId20" Type="http://schemas.openxmlformats.org/officeDocument/2006/relationships/image" Target="../media/image411.png"/><Relationship Id="rId21" Type="http://schemas.openxmlformats.org/officeDocument/2006/relationships/image" Target="../media/image412.png"/><Relationship Id="rId22" Type="http://schemas.openxmlformats.org/officeDocument/2006/relationships/image" Target="../media/image413.png"/><Relationship Id="rId23" Type="http://schemas.openxmlformats.org/officeDocument/2006/relationships/image" Target="../media/image414.png"/><Relationship Id="rId24" Type="http://schemas.openxmlformats.org/officeDocument/2006/relationships/image" Target="../media/image415.png"/><Relationship Id="rId25" Type="http://schemas.openxmlformats.org/officeDocument/2006/relationships/image" Target="../media/image416.png"/><Relationship Id="rId26" Type="http://schemas.openxmlformats.org/officeDocument/2006/relationships/image" Target="../media/image417.png"/><Relationship Id="rId27" Type="http://schemas.openxmlformats.org/officeDocument/2006/relationships/image" Target="../media/image418.png"/><Relationship Id="rId28" Type="http://schemas.openxmlformats.org/officeDocument/2006/relationships/image" Target="../media/image419.png"/><Relationship Id="rId29" Type="http://schemas.openxmlformats.org/officeDocument/2006/relationships/image" Target="../media/image420.png"/><Relationship Id="rId30" Type="http://schemas.openxmlformats.org/officeDocument/2006/relationships/image" Target="../media/image421.png"/><Relationship Id="rId31" Type="http://schemas.openxmlformats.org/officeDocument/2006/relationships/image" Target="../media/image422.png"/><Relationship Id="rId32" Type="http://schemas.openxmlformats.org/officeDocument/2006/relationships/image" Target="../media/image423.png"/><Relationship Id="rId33" Type="http://schemas.openxmlformats.org/officeDocument/2006/relationships/image" Target="../media/image424.png"/><Relationship Id="rId34" Type="http://schemas.openxmlformats.org/officeDocument/2006/relationships/image" Target="../media/image425.png"/><Relationship Id="rId35" Type="http://schemas.openxmlformats.org/officeDocument/2006/relationships/image" Target="../media/image426.png"/><Relationship Id="rId36" Type="http://schemas.openxmlformats.org/officeDocument/2006/relationships/image" Target="../media/image427.png"/><Relationship Id="rId37" Type="http://schemas.openxmlformats.org/officeDocument/2006/relationships/image" Target="../media/image428.png"/><Relationship Id="rId38" Type="http://schemas.openxmlformats.org/officeDocument/2006/relationships/image" Target="../media/image429.png"/><Relationship Id="rId39" Type="http://schemas.openxmlformats.org/officeDocument/2006/relationships/image" Target="../media/image430.png"/><Relationship Id="rId40" Type="http://schemas.openxmlformats.org/officeDocument/2006/relationships/image" Target="../media/image431.png"/><Relationship Id="rId41" Type="http://schemas.openxmlformats.org/officeDocument/2006/relationships/image" Target="../media/image432.png"/><Relationship Id="rId42" Type="http://schemas.openxmlformats.org/officeDocument/2006/relationships/image" Target="../media/image433.png"/><Relationship Id="rId43" Type="http://schemas.openxmlformats.org/officeDocument/2006/relationships/image" Target="../media/image434.png"/><Relationship Id="rId44" Type="http://schemas.openxmlformats.org/officeDocument/2006/relationships/image" Target="../media/image435.png"/><Relationship Id="rId45" Type="http://schemas.openxmlformats.org/officeDocument/2006/relationships/image" Target="../media/image436.png"/><Relationship Id="rId46" Type="http://schemas.openxmlformats.org/officeDocument/2006/relationships/image" Target="../media/image437.png"/><Relationship Id="rId47" Type="http://schemas.openxmlformats.org/officeDocument/2006/relationships/image" Target="../media/image438.png"/><Relationship Id="rId48" Type="http://schemas.openxmlformats.org/officeDocument/2006/relationships/image" Target="../media/image439.png"/><Relationship Id="rId49" Type="http://schemas.openxmlformats.org/officeDocument/2006/relationships/image" Target="../media/image440.png"/><Relationship Id="rId50" Type="http://schemas.openxmlformats.org/officeDocument/2006/relationships/image" Target="../media/image441.png"/><Relationship Id="rId51" Type="http://schemas.openxmlformats.org/officeDocument/2006/relationships/image" Target="../media/image442.png"/><Relationship Id="rId52" Type="http://schemas.openxmlformats.org/officeDocument/2006/relationships/image" Target="../media/image443.png"/><Relationship Id="rId53" Type="http://schemas.openxmlformats.org/officeDocument/2006/relationships/image" Target="../media/image444.png"/><Relationship Id="rId54" Type="http://schemas.openxmlformats.org/officeDocument/2006/relationships/image" Target="../media/image445.png"/><Relationship Id="rId55" Type="http://schemas.openxmlformats.org/officeDocument/2006/relationships/image" Target="../media/image446.png"/><Relationship Id="rId56" Type="http://schemas.openxmlformats.org/officeDocument/2006/relationships/image" Target="../media/image447.png"/><Relationship Id="rId57" Type="http://schemas.openxmlformats.org/officeDocument/2006/relationships/image" Target="../media/image448.png"/><Relationship Id="rId58" Type="http://schemas.openxmlformats.org/officeDocument/2006/relationships/image" Target="../media/image449.png"/><Relationship Id="rId59" Type="http://schemas.openxmlformats.org/officeDocument/2006/relationships/image" Target="../media/image450.png"/><Relationship Id="rId60" Type="http://schemas.openxmlformats.org/officeDocument/2006/relationships/image" Target="../media/image451.png"/><Relationship Id="rId61" Type="http://schemas.openxmlformats.org/officeDocument/2006/relationships/image" Target="../media/image452.png"/><Relationship Id="rId62" Type="http://schemas.openxmlformats.org/officeDocument/2006/relationships/image" Target="../media/image453.png"/><Relationship Id="rId63" Type="http://schemas.openxmlformats.org/officeDocument/2006/relationships/image" Target="../media/image454.png"/><Relationship Id="rId64" Type="http://schemas.openxmlformats.org/officeDocument/2006/relationships/image" Target="../media/image455.png"/><Relationship Id="rId65" Type="http://schemas.openxmlformats.org/officeDocument/2006/relationships/image" Target="../media/image456.png"/><Relationship Id="rId66" Type="http://schemas.openxmlformats.org/officeDocument/2006/relationships/image" Target="../media/image457.png"/><Relationship Id="rId67" Type="http://schemas.openxmlformats.org/officeDocument/2006/relationships/image" Target="../media/image458.png"/><Relationship Id="rId68" Type="http://schemas.openxmlformats.org/officeDocument/2006/relationships/image" Target="../media/image459.png"/><Relationship Id="rId69" Type="http://schemas.openxmlformats.org/officeDocument/2006/relationships/image" Target="../media/image460.png"/><Relationship Id="rId70" Type="http://schemas.openxmlformats.org/officeDocument/2006/relationships/image" Target="../media/image461.png"/><Relationship Id="rId71" Type="http://schemas.openxmlformats.org/officeDocument/2006/relationships/image" Target="../media/image462.png"/><Relationship Id="rId72" Type="http://schemas.openxmlformats.org/officeDocument/2006/relationships/image" Target="../media/image463.png"/><Relationship Id="rId73" Type="http://schemas.openxmlformats.org/officeDocument/2006/relationships/image" Target="../media/image464.png"/><Relationship Id="rId74" Type="http://schemas.openxmlformats.org/officeDocument/2006/relationships/image" Target="../media/image465.png"/><Relationship Id="rId75" Type="http://schemas.openxmlformats.org/officeDocument/2006/relationships/image" Target="../media/image466.png"/><Relationship Id="rId76" Type="http://schemas.openxmlformats.org/officeDocument/2006/relationships/image" Target="../media/image467.png"/><Relationship Id="rId77" Type="http://schemas.openxmlformats.org/officeDocument/2006/relationships/image" Target="../media/image468.png"/><Relationship Id="rId78" Type="http://schemas.openxmlformats.org/officeDocument/2006/relationships/image" Target="../media/image469.png"/><Relationship Id="rId79" Type="http://schemas.openxmlformats.org/officeDocument/2006/relationships/image" Target="../media/image470.png"/><Relationship Id="rId80" Type="http://schemas.openxmlformats.org/officeDocument/2006/relationships/image" Target="../media/image471.png"/><Relationship Id="rId81" Type="http://schemas.openxmlformats.org/officeDocument/2006/relationships/image" Target="../media/image472.png"/><Relationship Id="rId82" Type="http://schemas.openxmlformats.org/officeDocument/2006/relationships/image" Target="../media/image473.png"/><Relationship Id="rId83" Type="http://schemas.openxmlformats.org/officeDocument/2006/relationships/image" Target="../media/image474.png"/><Relationship Id="rId84" Type="http://schemas.openxmlformats.org/officeDocument/2006/relationships/image" Target="../media/image475.png"/><Relationship Id="rId85" Type="http://schemas.openxmlformats.org/officeDocument/2006/relationships/image" Target="../media/image476.png"/><Relationship Id="rId86" Type="http://schemas.openxmlformats.org/officeDocument/2006/relationships/image" Target="../media/image477.png"/><Relationship Id="rId87" Type="http://schemas.openxmlformats.org/officeDocument/2006/relationships/image" Target="../media/image478.png"/><Relationship Id="rId88" Type="http://schemas.openxmlformats.org/officeDocument/2006/relationships/image" Target="../media/image479.png"/><Relationship Id="rId89" Type="http://schemas.openxmlformats.org/officeDocument/2006/relationships/image" Target="../media/image480.png"/><Relationship Id="rId90" Type="http://schemas.openxmlformats.org/officeDocument/2006/relationships/image" Target="../media/image481.png"/><Relationship Id="rId91" Type="http://schemas.openxmlformats.org/officeDocument/2006/relationships/image" Target="../media/image482.png"/><Relationship Id="rId92" Type="http://schemas.openxmlformats.org/officeDocument/2006/relationships/image" Target="../media/image483.png"/><Relationship Id="rId93" Type="http://schemas.openxmlformats.org/officeDocument/2006/relationships/image" Target="../media/image484.png"/><Relationship Id="rId94" Type="http://schemas.openxmlformats.org/officeDocument/2006/relationships/image" Target="../media/image485.png"/><Relationship Id="rId95" Type="http://schemas.openxmlformats.org/officeDocument/2006/relationships/image" Target="../media/image486.png"/><Relationship Id="rId96" Type="http://schemas.openxmlformats.org/officeDocument/2006/relationships/image" Target="../media/image487.png"/><Relationship Id="rId97" Type="http://schemas.openxmlformats.org/officeDocument/2006/relationships/image" Target="../media/image488.png"/><Relationship Id="rId98" Type="http://schemas.openxmlformats.org/officeDocument/2006/relationships/image" Target="../media/image489.png"/></Relationships>

</file>

<file path=ppt/slides/_rels/slide3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90.png"/><Relationship Id="rId3" Type="http://schemas.openxmlformats.org/officeDocument/2006/relationships/image" Target="../media/image491.png"/><Relationship Id="rId4" Type="http://schemas.openxmlformats.org/officeDocument/2006/relationships/image" Target="../media/image492.png"/><Relationship Id="rId5" Type="http://schemas.openxmlformats.org/officeDocument/2006/relationships/image" Target="../media/image493.png"/><Relationship Id="rId6" Type="http://schemas.openxmlformats.org/officeDocument/2006/relationships/image" Target="../media/image494.png"/><Relationship Id="rId7" Type="http://schemas.openxmlformats.org/officeDocument/2006/relationships/image" Target="../media/image495.png"/><Relationship Id="rId8" Type="http://schemas.openxmlformats.org/officeDocument/2006/relationships/image" Target="../media/image496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6" Type="http://schemas.openxmlformats.org/officeDocument/2006/relationships/image" Target="../media/image38.png"/><Relationship Id="rId7" Type="http://schemas.openxmlformats.org/officeDocument/2006/relationships/image" Target="../media/image39.png"/><Relationship Id="rId8" Type="http://schemas.openxmlformats.org/officeDocument/2006/relationships/image" Target="../media/image40.png"/><Relationship Id="rId9" Type="http://schemas.openxmlformats.org/officeDocument/2006/relationships/image" Target="../media/image41.png"/></Relationships>

</file>

<file path=ppt/slides/_rels/slide4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97.png"/><Relationship Id="rId3" Type="http://schemas.openxmlformats.org/officeDocument/2006/relationships/image" Target="../media/image498.png"/><Relationship Id="rId4" Type="http://schemas.openxmlformats.org/officeDocument/2006/relationships/image" Target="../media/image499.png"/><Relationship Id="rId5" Type="http://schemas.openxmlformats.org/officeDocument/2006/relationships/image" Target="../media/image500.png"/><Relationship Id="rId6" Type="http://schemas.openxmlformats.org/officeDocument/2006/relationships/image" Target="../media/image501.png"/><Relationship Id="rId7" Type="http://schemas.openxmlformats.org/officeDocument/2006/relationships/image" Target="../media/image502.png"/><Relationship Id="rId8" Type="http://schemas.openxmlformats.org/officeDocument/2006/relationships/image" Target="../media/image503.png"/></Relationships>

</file>

<file path=ppt/slides/_rels/slide4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04.png"/><Relationship Id="rId3" Type="http://schemas.openxmlformats.org/officeDocument/2006/relationships/image" Target="../media/image505.png"/><Relationship Id="rId4" Type="http://schemas.openxmlformats.org/officeDocument/2006/relationships/image" Target="../media/image506.png"/><Relationship Id="rId5" Type="http://schemas.openxmlformats.org/officeDocument/2006/relationships/image" Target="../media/image507.png"/><Relationship Id="rId6" Type="http://schemas.openxmlformats.org/officeDocument/2006/relationships/image" Target="../media/image508.png"/><Relationship Id="rId7" Type="http://schemas.openxmlformats.org/officeDocument/2006/relationships/image" Target="../media/image509.png"/><Relationship Id="rId8" Type="http://schemas.openxmlformats.org/officeDocument/2006/relationships/image" Target="../media/image510.png"/></Relationships>

</file>

<file path=ppt/slides/_rels/slide4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11.png"/><Relationship Id="rId3" Type="http://schemas.openxmlformats.org/officeDocument/2006/relationships/image" Target="../media/image512.png"/><Relationship Id="rId4" Type="http://schemas.openxmlformats.org/officeDocument/2006/relationships/image" Target="../media/image513.png"/><Relationship Id="rId5" Type="http://schemas.openxmlformats.org/officeDocument/2006/relationships/image" Target="../media/image514.png"/></Relationships>

</file>

<file path=ppt/slides/_rels/slide4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15.png"/><Relationship Id="rId3" Type="http://schemas.openxmlformats.org/officeDocument/2006/relationships/image" Target="../media/image516.png"/><Relationship Id="rId4" Type="http://schemas.openxmlformats.org/officeDocument/2006/relationships/image" Target="../media/image517.png"/><Relationship Id="rId5" Type="http://schemas.openxmlformats.org/officeDocument/2006/relationships/image" Target="../media/image518.png"/><Relationship Id="rId6" Type="http://schemas.openxmlformats.org/officeDocument/2006/relationships/image" Target="../media/image519.png"/><Relationship Id="rId7" Type="http://schemas.openxmlformats.org/officeDocument/2006/relationships/image" Target="../media/image520.png"/><Relationship Id="rId8" Type="http://schemas.openxmlformats.org/officeDocument/2006/relationships/image" Target="../media/image521.png"/><Relationship Id="rId9" Type="http://schemas.openxmlformats.org/officeDocument/2006/relationships/image" Target="../media/image522.png"/><Relationship Id="rId10" Type="http://schemas.openxmlformats.org/officeDocument/2006/relationships/image" Target="../media/image523.png"/><Relationship Id="rId11" Type="http://schemas.openxmlformats.org/officeDocument/2006/relationships/image" Target="../media/image524.png"/><Relationship Id="rId12" Type="http://schemas.openxmlformats.org/officeDocument/2006/relationships/image" Target="../media/image525.png"/><Relationship Id="rId13" Type="http://schemas.openxmlformats.org/officeDocument/2006/relationships/image" Target="../media/image526.png"/><Relationship Id="rId14" Type="http://schemas.openxmlformats.org/officeDocument/2006/relationships/image" Target="../media/image527.png"/><Relationship Id="rId15" Type="http://schemas.openxmlformats.org/officeDocument/2006/relationships/image" Target="../media/image528.png"/><Relationship Id="rId16" Type="http://schemas.openxmlformats.org/officeDocument/2006/relationships/image" Target="../media/image529.png"/><Relationship Id="rId17" Type="http://schemas.openxmlformats.org/officeDocument/2006/relationships/image" Target="../media/image530.png"/><Relationship Id="rId18" Type="http://schemas.openxmlformats.org/officeDocument/2006/relationships/image" Target="../media/image531.png"/><Relationship Id="rId19" Type="http://schemas.openxmlformats.org/officeDocument/2006/relationships/image" Target="../media/image532.png"/></Relationships>

</file>

<file path=ppt/slides/_rels/slide4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33.png"/><Relationship Id="rId3" Type="http://schemas.openxmlformats.org/officeDocument/2006/relationships/image" Target="../media/image534.png"/><Relationship Id="rId4" Type="http://schemas.openxmlformats.org/officeDocument/2006/relationships/image" Target="../media/image535.png"/></Relationships>

</file>

<file path=ppt/slides/_rels/slide4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36.png"/><Relationship Id="rId3" Type="http://schemas.openxmlformats.org/officeDocument/2006/relationships/image" Target="../media/image537.png"/><Relationship Id="rId4" Type="http://schemas.openxmlformats.org/officeDocument/2006/relationships/image" Target="../media/image538.png"/></Relationships>

</file>

<file path=ppt/slides/_rels/slide4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39.png"/><Relationship Id="rId3" Type="http://schemas.openxmlformats.org/officeDocument/2006/relationships/image" Target="../media/image540.png"/><Relationship Id="rId4" Type="http://schemas.openxmlformats.org/officeDocument/2006/relationships/image" Target="../media/image541.png"/></Relationships>

</file>

<file path=ppt/slides/_rels/slide4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42.png"/><Relationship Id="rId3" Type="http://schemas.openxmlformats.org/officeDocument/2006/relationships/image" Target="../media/image543.png"/><Relationship Id="rId4" Type="http://schemas.openxmlformats.org/officeDocument/2006/relationships/image" Target="../media/image544.png"/></Relationships>

</file>

<file path=ppt/slides/_rels/slide4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45.png"/><Relationship Id="rId3" Type="http://schemas.openxmlformats.org/officeDocument/2006/relationships/image" Target="../media/image546.png"/><Relationship Id="rId4" Type="http://schemas.openxmlformats.org/officeDocument/2006/relationships/image" Target="../media/image547.png"/></Relationships>

</file>

<file path=ppt/slides/_rels/slide4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48.png"/><Relationship Id="rId3" Type="http://schemas.openxmlformats.org/officeDocument/2006/relationships/image" Target="../media/image549.png"/><Relationship Id="rId4" Type="http://schemas.openxmlformats.org/officeDocument/2006/relationships/image" Target="../media/image550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2.png"/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5" Type="http://schemas.openxmlformats.org/officeDocument/2006/relationships/image" Target="../media/image45.png"/><Relationship Id="rId6" Type="http://schemas.openxmlformats.org/officeDocument/2006/relationships/image" Target="../media/image46.png"/><Relationship Id="rId7" Type="http://schemas.openxmlformats.org/officeDocument/2006/relationships/image" Target="../media/image47.png"/><Relationship Id="rId8" Type="http://schemas.openxmlformats.org/officeDocument/2006/relationships/image" Target="../media/image48.png"/></Relationships>

</file>

<file path=ppt/slides/_rels/slide5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51.png"/><Relationship Id="rId3" Type="http://schemas.openxmlformats.org/officeDocument/2006/relationships/image" Target="../media/image552.png"/><Relationship Id="rId4" Type="http://schemas.openxmlformats.org/officeDocument/2006/relationships/image" Target="../media/image553.png"/></Relationships>

</file>

<file path=ppt/slides/_rels/slide5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54.png"/><Relationship Id="rId3" Type="http://schemas.openxmlformats.org/officeDocument/2006/relationships/image" Target="../media/image555.png"/><Relationship Id="rId4" Type="http://schemas.openxmlformats.org/officeDocument/2006/relationships/image" Target="../media/image556.png"/><Relationship Id="rId5" Type="http://schemas.openxmlformats.org/officeDocument/2006/relationships/image" Target="../media/image557.png"/><Relationship Id="rId6" Type="http://schemas.openxmlformats.org/officeDocument/2006/relationships/image" Target="../media/image558.png"/><Relationship Id="rId7" Type="http://schemas.openxmlformats.org/officeDocument/2006/relationships/image" Target="../media/image559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9.png"/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5" Type="http://schemas.openxmlformats.org/officeDocument/2006/relationships/image" Target="../media/image52.png"/><Relationship Id="rId6" Type="http://schemas.openxmlformats.org/officeDocument/2006/relationships/image" Target="../media/image53.png"/><Relationship Id="rId7" Type="http://schemas.openxmlformats.org/officeDocument/2006/relationships/image" Target="../media/image54.png"/><Relationship Id="rId8" Type="http://schemas.openxmlformats.org/officeDocument/2006/relationships/image" Target="../media/image55.png"/><Relationship Id="rId9" Type="http://schemas.openxmlformats.org/officeDocument/2006/relationships/image" Target="../media/image56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7.png"/><Relationship Id="rId3" Type="http://schemas.openxmlformats.org/officeDocument/2006/relationships/image" Target="../media/image58.png"/><Relationship Id="rId4" Type="http://schemas.openxmlformats.org/officeDocument/2006/relationships/image" Target="../media/image59.png"/><Relationship Id="rId5" Type="http://schemas.openxmlformats.org/officeDocument/2006/relationships/image" Target="../media/image60.png"/><Relationship Id="rId6" Type="http://schemas.openxmlformats.org/officeDocument/2006/relationships/image" Target="../media/image61.png"/><Relationship Id="rId7" Type="http://schemas.openxmlformats.org/officeDocument/2006/relationships/image" Target="../media/image62.png"/><Relationship Id="rId8" Type="http://schemas.openxmlformats.org/officeDocument/2006/relationships/image" Target="../media/image63.png"/><Relationship Id="rId9" Type="http://schemas.openxmlformats.org/officeDocument/2006/relationships/image" Target="../media/image64.png"/><Relationship Id="rId10" Type="http://schemas.openxmlformats.org/officeDocument/2006/relationships/image" Target="../media/image65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6.png"/><Relationship Id="rId3" Type="http://schemas.openxmlformats.org/officeDocument/2006/relationships/image" Target="../media/image67.png"/><Relationship Id="rId4" Type="http://schemas.openxmlformats.org/officeDocument/2006/relationships/image" Target="../media/image68.png"/><Relationship Id="rId5" Type="http://schemas.openxmlformats.org/officeDocument/2006/relationships/image" Target="../media/image69.png"/><Relationship Id="rId6" Type="http://schemas.openxmlformats.org/officeDocument/2006/relationships/image" Target="../media/image70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1.png"/><Relationship Id="rId3" Type="http://schemas.openxmlformats.org/officeDocument/2006/relationships/image" Target="../media/image72.png"/><Relationship Id="rId4" Type="http://schemas.openxmlformats.org/officeDocument/2006/relationships/image" Target="../media/image73.png"/><Relationship Id="rId5" Type="http://schemas.openxmlformats.org/officeDocument/2006/relationships/image" Target="../media/image74.png"/><Relationship Id="rId6" Type="http://schemas.openxmlformats.org/officeDocument/2006/relationships/image" Target="../media/image75.png"/><Relationship Id="rId7" Type="http://schemas.openxmlformats.org/officeDocument/2006/relationships/image" Target="../media/image76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5274" y="686772"/>
            <a:ext cx="16875166" cy="8912169"/>
            <a:chOff x="705274" y="686772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5274" y="686772"/>
              <a:ext cx="16875166" cy="891216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93178" y="3452473"/>
            <a:ext cx="11019048" cy="443809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056408" y="2185608"/>
            <a:ext cx="7257143" cy="245714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29776" y="8759524"/>
            <a:ext cx="16813081" cy="840476"/>
            <a:chOff x="729776" y="8759524"/>
            <a:chExt cx="16813081" cy="84047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29776" y="8759524"/>
              <a:ext cx="16813081" cy="840476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822817" y="7447086"/>
            <a:ext cx="5219048" cy="67619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5274" y="686772"/>
            <a:ext cx="16875166" cy="8912169"/>
            <a:chOff x="705274" y="686772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5274" y="686772"/>
              <a:ext cx="16875166" cy="891216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68864" y="5447009"/>
            <a:ext cx="8146032" cy="121855"/>
            <a:chOff x="2368864" y="5447009"/>
            <a:chExt cx="8146032" cy="12185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2368864" y="5447009"/>
              <a:ext cx="8146032" cy="12185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447619" y="5447009"/>
            <a:ext cx="11129784" cy="121855"/>
            <a:chOff x="6447619" y="5447009"/>
            <a:chExt cx="11129784" cy="12185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447619" y="5447009"/>
              <a:ext cx="11129784" cy="12185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068237" y="3426814"/>
            <a:ext cx="4067546" cy="121855"/>
            <a:chOff x="10068237" y="3426814"/>
            <a:chExt cx="4067546" cy="12185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6200000">
              <a:off x="10068237" y="3426814"/>
              <a:ext cx="4067546" cy="121855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88040" y="3339888"/>
            <a:ext cx="4971429" cy="1952381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737992" y="2620553"/>
            <a:ext cx="3600000" cy="1704762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895595" y="3909668"/>
            <a:ext cx="4790476" cy="647619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964836" y="2279175"/>
            <a:ext cx="4285714" cy="1704762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478127" y="3420125"/>
            <a:ext cx="4447619" cy="1400000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645224" y="760378"/>
            <a:ext cx="4361905" cy="714286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5274" y="686772"/>
            <a:ext cx="16875166" cy="8912169"/>
            <a:chOff x="705274" y="686772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5274" y="686772"/>
              <a:ext cx="16875166" cy="891216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111073" y="1453968"/>
            <a:ext cx="5417502" cy="4067546"/>
            <a:chOff x="12111073" y="1453968"/>
            <a:chExt cx="5417502" cy="406754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111073" y="1453968"/>
              <a:ext cx="5417502" cy="406754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050184" y="3435410"/>
            <a:ext cx="4103631" cy="121700"/>
            <a:chOff x="10050184" y="3435410"/>
            <a:chExt cx="4103631" cy="12170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10050184" y="3435410"/>
              <a:ext cx="4103631" cy="121700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117213" y="2431552"/>
            <a:ext cx="3676190" cy="109523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478127" y="3420125"/>
            <a:ext cx="4447619" cy="1400000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645224" y="760378"/>
            <a:ext cx="4361905" cy="71428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2096271" y="5450794"/>
            <a:ext cx="5474645" cy="164009"/>
            <a:chOff x="12096271" y="5450794"/>
            <a:chExt cx="5474645" cy="16400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096271" y="5450794"/>
              <a:ext cx="5474645" cy="164009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049398" y="2695857"/>
            <a:ext cx="3790476" cy="1228571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569874" y="4016929"/>
            <a:ext cx="4742857" cy="1228571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790297" y="6664689"/>
            <a:ext cx="9885714" cy="140952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3415810" y="4208178"/>
            <a:ext cx="936942" cy="731410"/>
            <a:chOff x="3415810" y="4208178"/>
            <a:chExt cx="936942" cy="73141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415810" y="4208178"/>
              <a:ext cx="936942" cy="731410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929054" y="6432760"/>
            <a:ext cx="4057143" cy="1885714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368864" y="5447009"/>
            <a:ext cx="8146032" cy="121855"/>
            <a:chOff x="2368864" y="5447009"/>
            <a:chExt cx="8146032" cy="12185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2368864" y="5447009"/>
              <a:ext cx="8146032" cy="12185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447619" y="5447009"/>
            <a:ext cx="11129784" cy="121855"/>
            <a:chOff x="6447619" y="5447009"/>
            <a:chExt cx="11129784" cy="12185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47619" y="5447009"/>
              <a:ext cx="11129784" cy="12185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068237" y="3426814"/>
            <a:ext cx="4067546" cy="121855"/>
            <a:chOff x="10068237" y="3426814"/>
            <a:chExt cx="4067546" cy="12185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10068237" y="3426814"/>
              <a:ext cx="4067546" cy="121855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88040" y="3339888"/>
            <a:ext cx="4971429" cy="1952381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737992" y="2620553"/>
            <a:ext cx="3600000" cy="1704762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895595" y="3909668"/>
            <a:ext cx="4790476" cy="647619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964836" y="2279175"/>
            <a:ext cx="4285714" cy="1704762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478127" y="3420125"/>
            <a:ext cx="4447619" cy="1400000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645224" y="760378"/>
            <a:ext cx="4361905" cy="71428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329195" y="6561127"/>
            <a:ext cx="8993510" cy="1407780"/>
            <a:chOff x="7329195" y="6561127"/>
            <a:chExt cx="8993510" cy="140778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899267" y="6131199"/>
              <a:ext cx="2533333" cy="3000000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287379" y="6621855"/>
              <a:ext cx="8000000" cy="156190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642420" y="4836605"/>
            <a:ext cx="919180" cy="919180"/>
            <a:chOff x="11642420" y="4836605"/>
            <a:chExt cx="919180" cy="919180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1642420" y="4836605"/>
              <a:ext cx="919180" cy="919180"/>
              <a:chOff x="11642420" y="4836605"/>
              <a:chExt cx="919180" cy="919180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1642420" y="4836605"/>
                <a:ext cx="919180" cy="919180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1745074" y="4939259"/>
              <a:ext cx="711111" cy="711111"/>
              <a:chOff x="11745074" y="4939259"/>
              <a:chExt cx="711111" cy="711111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1745074" y="4939259"/>
                <a:ext cx="711111" cy="711111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705274" y="686772"/>
            <a:ext cx="16875166" cy="8912169"/>
            <a:chOff x="705274" y="686772"/>
            <a:chExt cx="16875166" cy="8912169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05274" y="686772"/>
              <a:ext cx="16875166" cy="891216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5274" y="686772"/>
            <a:ext cx="16875166" cy="8912169"/>
            <a:chOff x="705274" y="686772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5274" y="686772"/>
              <a:ext cx="16875166" cy="891216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52389" y="9352381"/>
            <a:ext cx="16790468" cy="247619"/>
            <a:chOff x="752389" y="9352381"/>
            <a:chExt cx="16790468" cy="24761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52389" y="9352381"/>
              <a:ext cx="16790468" cy="24761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164913" y="4210215"/>
            <a:ext cx="9229603" cy="3114443"/>
            <a:chOff x="2164913" y="4210215"/>
            <a:chExt cx="9229603" cy="3114443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2258506" y="4530681"/>
              <a:ext cx="7461871" cy="2473511"/>
              <a:chOff x="2258506" y="4530681"/>
              <a:chExt cx="7461871" cy="2473511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300000">
                <a:off x="2258506" y="4530681"/>
                <a:ext cx="7461871" cy="2473511"/>
              </a:xfrm>
              <a:prstGeom prst="rect">
                <a:avLst/>
              </a:prstGeom>
            </p:spPr>
          </p:pic>
        </p:grpSp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571673" y="4239417"/>
              <a:ext cx="7038095" cy="3371429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976477" y="6922637"/>
            <a:ext cx="4523810" cy="89523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5808888" y="2271402"/>
            <a:ext cx="708876" cy="566693"/>
            <a:chOff x="15808888" y="2271402"/>
            <a:chExt cx="708876" cy="56669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0800000">
              <a:off x="15808888" y="2271402"/>
              <a:ext cx="708876" cy="566693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340345" y="3002581"/>
            <a:ext cx="6961905" cy="6304762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5274" y="686772"/>
            <a:ext cx="16875166" cy="8912169"/>
            <a:chOff x="705274" y="686772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5274" y="686772"/>
              <a:ext cx="16875166" cy="891216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29776" y="9352381"/>
            <a:ext cx="16813081" cy="247619"/>
            <a:chOff x="729776" y="9352381"/>
            <a:chExt cx="16813081" cy="24761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9776" y="9352381"/>
              <a:ext cx="16813081" cy="24761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645224" y="760378"/>
            <a:ext cx="2428571" cy="71428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355683" y="3136769"/>
            <a:ext cx="9476190" cy="174285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089830" y="5081906"/>
            <a:ext cx="12066667" cy="723810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042490" y="6010133"/>
            <a:ext cx="8323810" cy="1742857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5274" y="686772"/>
            <a:ext cx="16875166" cy="8912169"/>
            <a:chOff x="705274" y="686772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5274" y="686772"/>
              <a:ext cx="16875166" cy="891216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29776" y="9352381"/>
            <a:ext cx="16813081" cy="247619"/>
            <a:chOff x="729776" y="9352381"/>
            <a:chExt cx="16813081" cy="24761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9776" y="9352381"/>
              <a:ext cx="16813081" cy="24761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645224" y="760378"/>
            <a:ext cx="2428571" cy="71428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36705" y="2588895"/>
            <a:ext cx="5838095" cy="81904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812595" y="3422081"/>
            <a:ext cx="6904762" cy="127619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226610" y="3378028"/>
            <a:ext cx="768837" cy="784988"/>
            <a:chOff x="3226610" y="3378028"/>
            <a:chExt cx="768837" cy="78498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226610" y="3378028"/>
              <a:ext cx="768837" cy="784988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723871" y="4436043"/>
            <a:ext cx="8780952" cy="127619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223598" y="4391984"/>
            <a:ext cx="768837" cy="784988"/>
            <a:chOff x="3223598" y="4391984"/>
            <a:chExt cx="768837" cy="78498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223598" y="4391984"/>
              <a:ext cx="768837" cy="78498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5274" y="686772"/>
            <a:ext cx="16875166" cy="8912169"/>
            <a:chOff x="705274" y="686772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5274" y="686772"/>
              <a:ext cx="16875166" cy="891216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29776" y="9352381"/>
            <a:ext cx="16813081" cy="247619"/>
            <a:chOff x="729776" y="9352381"/>
            <a:chExt cx="16813081" cy="24761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9776" y="9352381"/>
              <a:ext cx="16813081" cy="24761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645224" y="760378"/>
            <a:ext cx="2428571" cy="71428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326654" y="5885359"/>
            <a:ext cx="6390476" cy="167619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812595" y="3422081"/>
            <a:ext cx="6904762" cy="1276190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739656" y="6449820"/>
            <a:ext cx="7666667" cy="162857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226610" y="3378028"/>
            <a:ext cx="768837" cy="784988"/>
            <a:chOff x="3226610" y="3378028"/>
            <a:chExt cx="768837" cy="78498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226610" y="3378028"/>
              <a:ext cx="768837" cy="784988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723871" y="4436043"/>
            <a:ext cx="8780952" cy="127619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223598" y="4391984"/>
            <a:ext cx="768837" cy="784988"/>
            <a:chOff x="3223598" y="4391984"/>
            <a:chExt cx="768837" cy="78498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223598" y="4391984"/>
              <a:ext cx="768837" cy="784988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36705" y="2588895"/>
            <a:ext cx="5838095" cy="819048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5274" y="686772"/>
            <a:ext cx="16875166" cy="8912169"/>
            <a:chOff x="705274" y="686772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5274" y="686772"/>
              <a:ext cx="16875166" cy="891216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414346" y="2097629"/>
            <a:ext cx="3342857" cy="108571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29776" y="9352381"/>
            <a:ext cx="16813081" cy="247619"/>
            <a:chOff x="729776" y="9352381"/>
            <a:chExt cx="16813081" cy="24761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29776" y="9352381"/>
              <a:ext cx="16813081" cy="24761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89439" y="2165239"/>
            <a:ext cx="612474" cy="675176"/>
            <a:chOff x="1589439" y="2165239"/>
            <a:chExt cx="612474" cy="67517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89439" y="2165239"/>
              <a:ext cx="612474" cy="675176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645224" y="760378"/>
            <a:ext cx="2428571" cy="714286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919573" y="6517773"/>
            <a:ext cx="7133333" cy="117142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057143" y="4174714"/>
            <a:ext cx="6171429" cy="1936286"/>
            <a:chOff x="6057143" y="4174714"/>
            <a:chExt cx="6171429" cy="193628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057143" y="4174714"/>
              <a:ext cx="6171429" cy="193628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5274" y="686772"/>
            <a:ext cx="16875166" cy="8912169"/>
            <a:chOff x="705274" y="686772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5274" y="686772"/>
              <a:ext cx="16875166" cy="891216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414345" y="2097631"/>
            <a:ext cx="3342857" cy="108571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29776" y="9352381"/>
            <a:ext cx="16813081" cy="247619"/>
            <a:chOff x="729776" y="9352381"/>
            <a:chExt cx="16813081" cy="24761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29776" y="9352381"/>
              <a:ext cx="16813081" cy="24761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89439" y="2165239"/>
            <a:ext cx="612474" cy="675176"/>
            <a:chOff x="1589439" y="2165239"/>
            <a:chExt cx="612474" cy="67517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89439" y="2165239"/>
              <a:ext cx="612474" cy="675176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645224" y="760378"/>
            <a:ext cx="2428571" cy="714286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685502" y="2390643"/>
            <a:ext cx="2428571" cy="71428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504867" y="3676458"/>
            <a:ext cx="10070655" cy="1472833"/>
            <a:chOff x="2504867" y="3676458"/>
            <a:chExt cx="10070655" cy="147283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504867" y="3676458"/>
              <a:ext cx="10070655" cy="147283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504867" y="5624785"/>
            <a:ext cx="12881456" cy="1771200"/>
            <a:chOff x="2504867" y="5624785"/>
            <a:chExt cx="12881456" cy="177120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504867" y="5624785"/>
              <a:ext cx="12881456" cy="17712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5274" y="686772"/>
            <a:ext cx="16875166" cy="8912169"/>
            <a:chOff x="705274" y="686772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5274" y="686772"/>
              <a:ext cx="16875166" cy="891216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414345" y="2097631"/>
            <a:ext cx="5428571" cy="108571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29776" y="9352381"/>
            <a:ext cx="16813081" cy="247619"/>
            <a:chOff x="729776" y="9352381"/>
            <a:chExt cx="16813081" cy="24761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29776" y="9352381"/>
              <a:ext cx="16813081" cy="24761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89439" y="2165239"/>
            <a:ext cx="612474" cy="675176"/>
            <a:chOff x="1589439" y="2165239"/>
            <a:chExt cx="612474" cy="67517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89439" y="2165239"/>
              <a:ext cx="612474" cy="675176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645224" y="760378"/>
            <a:ext cx="2428571" cy="714286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990478" y="6513411"/>
            <a:ext cx="6628571" cy="162857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047619" y="4205571"/>
            <a:ext cx="6171429" cy="1874571"/>
            <a:chOff x="6047619" y="4205571"/>
            <a:chExt cx="6171429" cy="187457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047619" y="4205571"/>
              <a:ext cx="6171429" cy="187457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5274" y="686772"/>
            <a:ext cx="16875166" cy="8912169"/>
            <a:chOff x="705274" y="686772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5274" y="686772"/>
              <a:ext cx="16875166" cy="891216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80569" y="2062309"/>
            <a:ext cx="5594066" cy="1854358"/>
            <a:chOff x="1680569" y="2062309"/>
            <a:chExt cx="5594066" cy="185435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80569" y="2062309"/>
              <a:ext cx="5594066" cy="185435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55890" y="4309899"/>
            <a:ext cx="2628571" cy="257142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987989" y="4824589"/>
            <a:ext cx="1838095" cy="106666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004282" y="5828472"/>
            <a:ext cx="2028571" cy="40000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23810" y="4209524"/>
            <a:ext cx="16853594" cy="121855"/>
            <a:chOff x="723810" y="4209524"/>
            <a:chExt cx="16853594" cy="12185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23810" y="4209524"/>
              <a:ext cx="16853594" cy="12185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29776" y="9352381"/>
            <a:ext cx="16813081" cy="247619"/>
            <a:chOff x="729776" y="9352381"/>
            <a:chExt cx="16813081" cy="24761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29776" y="9352381"/>
              <a:ext cx="16813081" cy="24761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678635" y="6872406"/>
            <a:ext cx="5333333" cy="121855"/>
            <a:chOff x="3678635" y="6872406"/>
            <a:chExt cx="5333333" cy="12185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6200000">
              <a:off x="3678635" y="6872406"/>
              <a:ext cx="5333333" cy="12185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273746" y="6872406"/>
            <a:ext cx="5333333" cy="121855"/>
            <a:chOff x="9273746" y="6872406"/>
            <a:chExt cx="5333333" cy="12185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6200000">
              <a:off x="9273746" y="6872406"/>
              <a:ext cx="5333333" cy="12185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42857" y="6680199"/>
            <a:ext cx="16834546" cy="121855"/>
            <a:chOff x="742857" y="6680199"/>
            <a:chExt cx="16834546" cy="12185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42857" y="6680199"/>
              <a:ext cx="16834546" cy="121855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953624" y="4539629"/>
            <a:ext cx="1780952" cy="1647619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555989" y="5024589"/>
            <a:ext cx="1609524" cy="590476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8572281" y="5828472"/>
            <a:ext cx="2295238" cy="400000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2240039" y="4309899"/>
            <a:ext cx="2695238" cy="2571429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4072141" y="5015065"/>
            <a:ext cx="1609524" cy="590476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4088434" y="5828472"/>
            <a:ext cx="2952381" cy="409524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385620" y="7068658"/>
            <a:ext cx="1742857" cy="1647619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2987989" y="7563141"/>
            <a:ext cx="1209524" cy="590476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3004281" y="8357500"/>
            <a:ext cx="1961905" cy="400000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6723894" y="6838928"/>
            <a:ext cx="2704762" cy="2571429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8555989" y="7353617"/>
            <a:ext cx="2333333" cy="1066667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841191" y="1958448"/>
            <a:ext cx="3695238" cy="1780952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6553497" y="2062309"/>
            <a:ext cx="1075931" cy="1075931"/>
            <a:chOff x="6553497" y="2062309"/>
            <a:chExt cx="1075931" cy="1075931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6553497" y="2062309"/>
              <a:ext cx="1075931" cy="107593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5274" y="686772"/>
            <a:ext cx="16875166" cy="8912169"/>
            <a:chOff x="705274" y="686772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5274" y="686772"/>
              <a:ext cx="16875166" cy="891216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414345" y="2097631"/>
            <a:ext cx="5428571" cy="108571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29776" y="9352381"/>
            <a:ext cx="16813081" cy="247619"/>
            <a:chOff x="729776" y="9352381"/>
            <a:chExt cx="16813081" cy="24761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29776" y="9352381"/>
              <a:ext cx="16813081" cy="24761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89439" y="2165239"/>
            <a:ext cx="612474" cy="675176"/>
            <a:chOff x="1589439" y="2165239"/>
            <a:chExt cx="612474" cy="67517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89439" y="2165239"/>
              <a:ext cx="612474" cy="675176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645224" y="760378"/>
            <a:ext cx="2428571" cy="714286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705068" y="6023001"/>
            <a:ext cx="10095238" cy="257142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047619" y="4205571"/>
            <a:ext cx="6171429" cy="1874571"/>
            <a:chOff x="6047619" y="4205571"/>
            <a:chExt cx="6171429" cy="187457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047619" y="4205571"/>
              <a:ext cx="6171429" cy="187457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5274" y="686772"/>
            <a:ext cx="16875166" cy="8912169"/>
            <a:chOff x="705274" y="686772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5274" y="686772"/>
              <a:ext cx="16875166" cy="891216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29776" y="9352381"/>
            <a:ext cx="16813081" cy="247619"/>
            <a:chOff x="729776" y="9352381"/>
            <a:chExt cx="16813081" cy="24761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9776" y="9352381"/>
              <a:ext cx="16813081" cy="24761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645224" y="760378"/>
            <a:ext cx="2428571" cy="71428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771216" y="2409691"/>
            <a:ext cx="2428571" cy="71428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504867" y="5967642"/>
            <a:ext cx="12881456" cy="1771200"/>
            <a:chOff x="2504867" y="5967642"/>
            <a:chExt cx="12881456" cy="177120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504867" y="5967642"/>
              <a:ext cx="12881456" cy="177120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89439" y="2165239"/>
            <a:ext cx="612474" cy="675176"/>
            <a:chOff x="1589439" y="2165239"/>
            <a:chExt cx="612474" cy="67517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89439" y="2165239"/>
              <a:ext cx="612474" cy="67517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504867" y="3549270"/>
            <a:ext cx="10758428" cy="2218926"/>
            <a:chOff x="2504867" y="3549270"/>
            <a:chExt cx="10758428" cy="221892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504867" y="3549270"/>
              <a:ext cx="10758428" cy="2218926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414345" y="2097631"/>
            <a:ext cx="5428571" cy="1085714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5274" y="686772"/>
            <a:ext cx="16875166" cy="8912169"/>
            <a:chOff x="705274" y="686772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5274" y="686772"/>
              <a:ext cx="16875166" cy="891216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29776" y="9352381"/>
            <a:ext cx="16813081" cy="247619"/>
            <a:chOff x="729776" y="9352381"/>
            <a:chExt cx="16813081" cy="24761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9776" y="9352381"/>
              <a:ext cx="16813081" cy="24761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645224" y="760378"/>
            <a:ext cx="2428571" cy="71428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398402" y="2588897"/>
            <a:ext cx="11980952" cy="819048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5274" y="686772"/>
            <a:ext cx="16875166" cy="8912169"/>
            <a:chOff x="705274" y="686772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5274" y="686772"/>
              <a:ext cx="16875166" cy="891216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29776" y="9352381"/>
            <a:ext cx="16813081" cy="247619"/>
            <a:chOff x="729776" y="9352381"/>
            <a:chExt cx="16813081" cy="24761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9776" y="9352381"/>
              <a:ext cx="16813081" cy="24761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645224" y="760378"/>
            <a:ext cx="2428571" cy="71428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398402" y="2588897"/>
            <a:ext cx="11980952" cy="81904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205788" y="3427140"/>
            <a:ext cx="6609524" cy="1857143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780963" y="3961944"/>
            <a:ext cx="7580952" cy="69523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360413" y="5820433"/>
            <a:ext cx="6171429" cy="1542857"/>
            <a:chOff x="9360413" y="5820433"/>
            <a:chExt cx="6171429" cy="154285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360413" y="5820433"/>
              <a:ext cx="6171429" cy="154285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604699" y="5967005"/>
            <a:ext cx="4114286" cy="1249714"/>
            <a:chOff x="3604699" y="5967005"/>
            <a:chExt cx="4114286" cy="124971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604699" y="5967005"/>
              <a:ext cx="4114286" cy="12497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090280" y="6294696"/>
            <a:ext cx="914884" cy="484176"/>
            <a:chOff x="8090280" y="6294696"/>
            <a:chExt cx="914884" cy="48417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090280" y="6294696"/>
              <a:ext cx="914884" cy="48417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5274" y="686772"/>
            <a:ext cx="16875166" cy="8912169"/>
            <a:chOff x="705274" y="686772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5274" y="686772"/>
              <a:ext cx="16875166" cy="891216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29776" y="9352381"/>
            <a:ext cx="16813081" cy="247619"/>
            <a:chOff x="729776" y="9352381"/>
            <a:chExt cx="16813081" cy="24761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9776" y="9352381"/>
              <a:ext cx="16813081" cy="24761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645224" y="760378"/>
            <a:ext cx="2428571" cy="71428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398402" y="2588897"/>
            <a:ext cx="11980952" cy="81904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80317" y="5383392"/>
            <a:ext cx="6380952" cy="1676190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743381" y="5975373"/>
            <a:ext cx="6638095" cy="109523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205788" y="3427140"/>
            <a:ext cx="6609524" cy="1857143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780963" y="3961944"/>
            <a:ext cx="7580952" cy="695238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652065" y="6912839"/>
            <a:ext cx="5609524" cy="819048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743381" y="7028355"/>
            <a:ext cx="3819048" cy="1000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5274" y="686772"/>
            <a:ext cx="16875166" cy="8912169"/>
            <a:chOff x="705274" y="686772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5274" y="686772"/>
              <a:ext cx="16875166" cy="891216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29776" y="9352381"/>
            <a:ext cx="16813081" cy="247619"/>
            <a:chOff x="729776" y="9352381"/>
            <a:chExt cx="16813081" cy="24761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9776" y="9352381"/>
              <a:ext cx="16813081" cy="24761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645224" y="760378"/>
            <a:ext cx="2428571" cy="71428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398402" y="2588897"/>
            <a:ext cx="11095238" cy="819048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5274" y="686772"/>
            <a:ext cx="16875166" cy="8912169"/>
            <a:chOff x="705274" y="686772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5274" y="686772"/>
              <a:ext cx="16875166" cy="891216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29776" y="9352381"/>
            <a:ext cx="16813081" cy="247619"/>
            <a:chOff x="729776" y="9352381"/>
            <a:chExt cx="16813081" cy="24761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9776" y="9352381"/>
              <a:ext cx="16813081" cy="24761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645224" y="760378"/>
            <a:ext cx="2428571" cy="71428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398402" y="2588897"/>
            <a:ext cx="11095238" cy="81904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205788" y="3427140"/>
            <a:ext cx="6838095" cy="185714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977307" y="5377199"/>
            <a:ext cx="3001457" cy="2973644"/>
            <a:chOff x="3977307" y="5377199"/>
            <a:chExt cx="3001457" cy="297364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977307" y="5377199"/>
              <a:ext cx="3001457" cy="297364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958259" y="5142857"/>
            <a:ext cx="3365569" cy="3207985"/>
            <a:chOff x="3958259" y="5142857"/>
            <a:chExt cx="3365569" cy="3207985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3958259" y="5142857"/>
              <a:ext cx="57345" cy="3196481"/>
              <a:chOff x="3958259" y="5142857"/>
              <a:chExt cx="57345" cy="3196481"/>
            </a:xfrm>
          </p:grpSpPr>
          <p:grpSp>
            <p:nvGrpSpPr>
              <p:cNvPr id="1006" name="그룹 1006"/>
              <p:cNvGrpSpPr/>
              <p:nvPr/>
            </p:nvGrpSpPr>
            <p:grpSpPr>
              <a:xfrm>
                <a:off x="2383926" y="6717190"/>
                <a:ext cx="3196481" cy="47816"/>
                <a:chOff x="2383926" y="6717190"/>
                <a:chExt cx="3196481" cy="47816"/>
              </a:xfrm>
            </p:grpSpPr>
            <p:pic>
              <p:nvPicPr>
                <p:cNvPr id="17" name="Object 16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 rot="16200000">
                  <a:off x="2383926" y="6717190"/>
                  <a:ext cx="3196481" cy="47816"/>
                </a:xfrm>
                <a:prstGeom prst="rect">
                  <a:avLst/>
                </a:prstGeom>
              </p:spPr>
            </p:pic>
          </p:grpSp>
          <p:grpSp>
            <p:nvGrpSpPr>
              <p:cNvPr id="1007" name="그룹 1007"/>
              <p:cNvGrpSpPr/>
              <p:nvPr/>
            </p:nvGrpSpPr>
            <p:grpSpPr>
              <a:xfrm>
                <a:off x="2393455" y="6717190"/>
                <a:ext cx="3196481" cy="47816"/>
                <a:chOff x="2393455" y="6717190"/>
                <a:chExt cx="3196481" cy="47816"/>
              </a:xfrm>
            </p:grpSpPr>
            <p:pic>
              <p:nvPicPr>
                <p:cNvPr id="20" name="Object 19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16200000">
                  <a:off x="2393455" y="6717190"/>
                  <a:ext cx="3196481" cy="4781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8" name="그룹 1008"/>
            <p:cNvGrpSpPr/>
            <p:nvPr/>
          </p:nvGrpSpPr>
          <p:grpSpPr>
            <a:xfrm>
              <a:off x="3979652" y="8313599"/>
              <a:ext cx="3344176" cy="37243"/>
              <a:chOff x="3979652" y="8313599"/>
              <a:chExt cx="3344176" cy="37243"/>
            </a:xfrm>
          </p:grpSpPr>
          <p:grpSp>
            <p:nvGrpSpPr>
              <p:cNvPr id="1009" name="그룹 1009"/>
              <p:cNvGrpSpPr/>
              <p:nvPr/>
            </p:nvGrpSpPr>
            <p:grpSpPr>
              <a:xfrm>
                <a:off x="3979652" y="8313599"/>
                <a:ext cx="3340435" cy="33503"/>
                <a:chOff x="3979652" y="8313599"/>
                <a:chExt cx="3340435" cy="33503"/>
              </a:xfrm>
            </p:grpSpPr>
            <p:grpSp>
              <p:nvGrpSpPr>
                <p:cNvPr id="1010" name="그룹 1010"/>
                <p:cNvGrpSpPr/>
                <p:nvPr/>
              </p:nvGrpSpPr>
              <p:grpSpPr>
                <a:xfrm>
                  <a:off x="3998711" y="8313599"/>
                  <a:ext cx="3321377" cy="23974"/>
                  <a:chOff x="3998711" y="8313599"/>
                  <a:chExt cx="3321377" cy="23974"/>
                </a:xfrm>
              </p:grpSpPr>
              <p:pic>
                <p:nvPicPr>
                  <p:cNvPr id="26" name="Object 25"/>
                  <p:cNvPicPr>
                    <a:picLocks noChangeAspect="1"/>
                  </p:cNvPicPr>
                  <p:nvPr/>
                </p:nvPicPr>
                <p:blipFill>
                  <a:blip r:embed="rId10" cstate="print"/>
                  <a:stretch>
                    <a:fillRect/>
                  </a:stretch>
                </p:blipFill>
                <p:spPr>
                  <a:xfrm>
                    <a:off x="3998711" y="8313599"/>
                    <a:ext cx="3321377" cy="2397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1" name="그룹 1011"/>
                <p:cNvGrpSpPr/>
                <p:nvPr/>
              </p:nvGrpSpPr>
              <p:grpSpPr>
                <a:xfrm>
                  <a:off x="3998711" y="8323128"/>
                  <a:ext cx="3321377" cy="23974"/>
                  <a:chOff x="3998711" y="8323128"/>
                  <a:chExt cx="3321377" cy="23974"/>
                </a:xfrm>
              </p:grpSpPr>
              <p:pic>
                <p:nvPicPr>
                  <p:cNvPr id="29" name="Object 28"/>
                  <p:cNvPicPr>
                    <a:picLocks noChangeAspect="1"/>
                  </p:cNvPicPr>
                  <p:nvPr/>
                </p:nvPicPr>
                <p:blipFill>
                  <a:blip r:embed="rId11" cstate="print"/>
                  <a:stretch>
                    <a:fillRect/>
                  </a:stretch>
                </p:blipFill>
                <p:spPr>
                  <a:xfrm>
                    <a:off x="3998711" y="8323128"/>
                    <a:ext cx="3321377" cy="2397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2" name="그룹 1012"/>
                <p:cNvGrpSpPr/>
                <p:nvPr/>
              </p:nvGrpSpPr>
              <p:grpSpPr>
                <a:xfrm>
                  <a:off x="3979652" y="8323128"/>
                  <a:ext cx="3321377" cy="23974"/>
                  <a:chOff x="3979652" y="8323128"/>
                  <a:chExt cx="3321377" cy="23974"/>
                </a:xfrm>
              </p:grpSpPr>
              <p:pic>
                <p:nvPicPr>
                  <p:cNvPr id="32" name="Object 31"/>
                  <p:cNvPicPr>
                    <a:picLocks noChangeAspect="1"/>
                  </p:cNvPicPr>
                  <p:nvPr/>
                </p:nvPicPr>
                <p:blipFill>
                  <a:blip r:embed="rId12" cstate="print"/>
                  <a:stretch>
                    <a:fillRect/>
                  </a:stretch>
                </p:blipFill>
                <p:spPr>
                  <a:xfrm>
                    <a:off x="3979652" y="8323128"/>
                    <a:ext cx="3321377" cy="23974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3" name="그룹 1013"/>
              <p:cNvGrpSpPr/>
              <p:nvPr/>
            </p:nvGrpSpPr>
            <p:grpSpPr>
              <a:xfrm>
                <a:off x="3983393" y="8317339"/>
                <a:ext cx="3340435" cy="33503"/>
                <a:chOff x="3983393" y="8317339"/>
                <a:chExt cx="3340435" cy="33503"/>
              </a:xfrm>
            </p:grpSpPr>
            <p:grpSp>
              <p:nvGrpSpPr>
                <p:cNvPr id="1014" name="그룹 1014"/>
                <p:cNvGrpSpPr/>
                <p:nvPr/>
              </p:nvGrpSpPr>
              <p:grpSpPr>
                <a:xfrm>
                  <a:off x="4002451" y="8317339"/>
                  <a:ext cx="3321377" cy="23974"/>
                  <a:chOff x="4002451" y="8317339"/>
                  <a:chExt cx="3321377" cy="23974"/>
                </a:xfrm>
              </p:grpSpPr>
              <p:pic>
                <p:nvPicPr>
                  <p:cNvPr id="37" name="Object 36"/>
                  <p:cNvPicPr>
                    <a:picLocks noChangeAspect="1"/>
                  </p:cNvPicPr>
                  <p:nvPr/>
                </p:nvPicPr>
                <p:blipFill>
                  <a:blip r:embed="rId13" cstate="print"/>
                  <a:stretch>
                    <a:fillRect/>
                  </a:stretch>
                </p:blipFill>
                <p:spPr>
                  <a:xfrm>
                    <a:off x="4002451" y="8317339"/>
                    <a:ext cx="3321377" cy="2397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5" name="그룹 1015"/>
                <p:cNvGrpSpPr/>
                <p:nvPr/>
              </p:nvGrpSpPr>
              <p:grpSpPr>
                <a:xfrm>
                  <a:off x="4002451" y="8326869"/>
                  <a:ext cx="3321377" cy="23974"/>
                  <a:chOff x="4002451" y="8326869"/>
                  <a:chExt cx="3321377" cy="23974"/>
                </a:xfrm>
              </p:grpSpPr>
              <p:pic>
                <p:nvPicPr>
                  <p:cNvPr id="40" name="Object 39"/>
                  <p:cNvPicPr>
                    <a:picLocks noChangeAspect="1"/>
                  </p:cNvPicPr>
                  <p:nvPr/>
                </p:nvPicPr>
                <p:blipFill>
                  <a:blip r:embed="rId14" cstate="print"/>
                  <a:stretch>
                    <a:fillRect/>
                  </a:stretch>
                </p:blipFill>
                <p:spPr>
                  <a:xfrm>
                    <a:off x="4002451" y="8326869"/>
                    <a:ext cx="3321377" cy="2397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6" name="그룹 1016"/>
                <p:cNvGrpSpPr/>
                <p:nvPr/>
              </p:nvGrpSpPr>
              <p:grpSpPr>
                <a:xfrm>
                  <a:off x="3983393" y="8326869"/>
                  <a:ext cx="3321377" cy="23974"/>
                  <a:chOff x="3983393" y="8326869"/>
                  <a:chExt cx="3321377" cy="23974"/>
                </a:xfrm>
              </p:grpSpPr>
              <p:pic>
                <p:nvPicPr>
                  <p:cNvPr id="43" name="Object 42"/>
                  <p:cNvPicPr>
                    <a:picLocks noChangeAspect="1"/>
                  </p:cNvPicPr>
                  <p:nvPr/>
                </p:nvPicPr>
                <p:blipFill>
                  <a:blip r:embed="rId15" cstate="print"/>
                  <a:stretch>
                    <a:fillRect/>
                  </a:stretch>
                </p:blipFill>
                <p:spPr>
                  <a:xfrm>
                    <a:off x="3983393" y="8326869"/>
                    <a:ext cx="3321377" cy="23974"/>
                  </a:xfrm>
                  <a:prstGeom prst="rect">
                    <a:avLst/>
                  </a:prstGeom>
                </p:spPr>
              </p:pic>
            </p:grpSp>
          </p:grpSp>
        </p:grp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5274" y="686772"/>
            <a:ext cx="16875166" cy="8912169"/>
            <a:chOff x="705274" y="686772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5274" y="686772"/>
              <a:ext cx="16875166" cy="891216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29776" y="9352381"/>
            <a:ext cx="16813081" cy="247619"/>
            <a:chOff x="729776" y="9352381"/>
            <a:chExt cx="16813081" cy="24761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9776" y="9352381"/>
              <a:ext cx="16813081" cy="24761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645224" y="760378"/>
            <a:ext cx="2428571" cy="71428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398402" y="2588897"/>
            <a:ext cx="11095238" cy="81904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205788" y="3427140"/>
            <a:ext cx="6838095" cy="185714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977307" y="5377199"/>
            <a:ext cx="3001457" cy="2973644"/>
            <a:chOff x="3977307" y="5377199"/>
            <a:chExt cx="3001457" cy="297364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977307" y="5377199"/>
              <a:ext cx="3001457" cy="2973644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079556" y="3593404"/>
            <a:ext cx="5533333" cy="119047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687638" y="5377199"/>
            <a:ext cx="3332275" cy="2426018"/>
            <a:chOff x="10687638" y="5377199"/>
            <a:chExt cx="3332275" cy="242601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687638" y="5377199"/>
              <a:ext cx="3332275" cy="242601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958259" y="5142857"/>
            <a:ext cx="3365569" cy="3207985"/>
            <a:chOff x="3958259" y="5142857"/>
            <a:chExt cx="3365569" cy="3207985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3958259" y="5142857"/>
              <a:ext cx="57345" cy="3196481"/>
              <a:chOff x="3958259" y="5142857"/>
              <a:chExt cx="57345" cy="3196481"/>
            </a:xfrm>
          </p:grpSpPr>
          <p:grpSp>
            <p:nvGrpSpPr>
              <p:cNvPr id="1007" name="그룹 1007"/>
              <p:cNvGrpSpPr/>
              <p:nvPr/>
            </p:nvGrpSpPr>
            <p:grpSpPr>
              <a:xfrm>
                <a:off x="2383926" y="6717190"/>
                <a:ext cx="3196481" cy="47816"/>
                <a:chOff x="2383926" y="6717190"/>
                <a:chExt cx="3196481" cy="47816"/>
              </a:xfrm>
            </p:grpSpPr>
            <p:pic>
              <p:nvPicPr>
                <p:cNvPr id="21" name="Object 20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 rot="16200000">
                  <a:off x="2383926" y="6717190"/>
                  <a:ext cx="3196481" cy="47816"/>
                </a:xfrm>
                <a:prstGeom prst="rect">
                  <a:avLst/>
                </a:prstGeom>
              </p:spPr>
            </p:pic>
          </p:grpSp>
          <p:grpSp>
            <p:nvGrpSpPr>
              <p:cNvPr id="1008" name="그룹 1008"/>
              <p:cNvGrpSpPr/>
              <p:nvPr/>
            </p:nvGrpSpPr>
            <p:grpSpPr>
              <a:xfrm>
                <a:off x="2393455" y="6717190"/>
                <a:ext cx="3196481" cy="47816"/>
                <a:chOff x="2393455" y="6717190"/>
                <a:chExt cx="3196481" cy="47816"/>
              </a:xfrm>
            </p:grpSpPr>
            <p:pic>
              <p:nvPicPr>
                <p:cNvPr id="24" name="Object 23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 rot="16200000">
                  <a:off x="2393455" y="6717190"/>
                  <a:ext cx="3196481" cy="4781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9" name="그룹 1009"/>
            <p:cNvGrpSpPr/>
            <p:nvPr/>
          </p:nvGrpSpPr>
          <p:grpSpPr>
            <a:xfrm>
              <a:off x="3979652" y="8313599"/>
              <a:ext cx="3344176" cy="37243"/>
              <a:chOff x="3979652" y="8313599"/>
              <a:chExt cx="3344176" cy="37243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3979652" y="8313599"/>
                <a:ext cx="3340435" cy="33503"/>
                <a:chOff x="3979652" y="8313599"/>
                <a:chExt cx="3340435" cy="33503"/>
              </a:xfrm>
            </p:grpSpPr>
            <p:grpSp>
              <p:nvGrpSpPr>
                <p:cNvPr id="1011" name="그룹 1011"/>
                <p:cNvGrpSpPr/>
                <p:nvPr/>
              </p:nvGrpSpPr>
              <p:grpSpPr>
                <a:xfrm>
                  <a:off x="3998711" y="8313599"/>
                  <a:ext cx="3321377" cy="23974"/>
                  <a:chOff x="3998711" y="8313599"/>
                  <a:chExt cx="3321377" cy="23974"/>
                </a:xfrm>
              </p:grpSpPr>
              <p:pic>
                <p:nvPicPr>
                  <p:cNvPr id="30" name="Object 29"/>
                  <p:cNvPicPr>
                    <a:picLocks noChangeAspect="1"/>
                  </p:cNvPicPr>
                  <p:nvPr/>
                </p:nvPicPr>
                <p:blipFill>
                  <a:blip r:embed="rId12" cstate="print"/>
                  <a:stretch>
                    <a:fillRect/>
                  </a:stretch>
                </p:blipFill>
                <p:spPr>
                  <a:xfrm>
                    <a:off x="3998711" y="8313599"/>
                    <a:ext cx="3321377" cy="2397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2" name="그룹 1012"/>
                <p:cNvGrpSpPr/>
                <p:nvPr/>
              </p:nvGrpSpPr>
              <p:grpSpPr>
                <a:xfrm>
                  <a:off x="3998711" y="8323128"/>
                  <a:ext cx="3321377" cy="23974"/>
                  <a:chOff x="3998711" y="8323128"/>
                  <a:chExt cx="3321377" cy="23974"/>
                </a:xfrm>
              </p:grpSpPr>
              <p:pic>
                <p:nvPicPr>
                  <p:cNvPr id="33" name="Object 32"/>
                  <p:cNvPicPr>
                    <a:picLocks noChangeAspect="1"/>
                  </p:cNvPicPr>
                  <p:nvPr/>
                </p:nvPicPr>
                <p:blipFill>
                  <a:blip r:embed="rId13" cstate="print"/>
                  <a:stretch>
                    <a:fillRect/>
                  </a:stretch>
                </p:blipFill>
                <p:spPr>
                  <a:xfrm>
                    <a:off x="3998711" y="8323128"/>
                    <a:ext cx="3321377" cy="2397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3" name="그룹 1013"/>
                <p:cNvGrpSpPr/>
                <p:nvPr/>
              </p:nvGrpSpPr>
              <p:grpSpPr>
                <a:xfrm>
                  <a:off x="3979652" y="8323128"/>
                  <a:ext cx="3321377" cy="23974"/>
                  <a:chOff x="3979652" y="8323128"/>
                  <a:chExt cx="3321377" cy="23974"/>
                </a:xfrm>
              </p:grpSpPr>
              <p:pic>
                <p:nvPicPr>
                  <p:cNvPr id="36" name="Object 35"/>
                  <p:cNvPicPr>
                    <a:picLocks noChangeAspect="1"/>
                  </p:cNvPicPr>
                  <p:nvPr/>
                </p:nvPicPr>
                <p:blipFill>
                  <a:blip r:embed="rId14" cstate="print"/>
                  <a:stretch>
                    <a:fillRect/>
                  </a:stretch>
                </p:blipFill>
                <p:spPr>
                  <a:xfrm>
                    <a:off x="3979652" y="8323128"/>
                    <a:ext cx="3321377" cy="23974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4" name="그룹 1014"/>
              <p:cNvGrpSpPr/>
              <p:nvPr/>
            </p:nvGrpSpPr>
            <p:grpSpPr>
              <a:xfrm>
                <a:off x="3983393" y="8317339"/>
                <a:ext cx="3340435" cy="33503"/>
                <a:chOff x="3983393" y="8317339"/>
                <a:chExt cx="3340435" cy="33503"/>
              </a:xfrm>
            </p:grpSpPr>
            <p:grpSp>
              <p:nvGrpSpPr>
                <p:cNvPr id="1015" name="그룹 1015"/>
                <p:cNvGrpSpPr/>
                <p:nvPr/>
              </p:nvGrpSpPr>
              <p:grpSpPr>
                <a:xfrm>
                  <a:off x="4002451" y="8317339"/>
                  <a:ext cx="3321377" cy="23974"/>
                  <a:chOff x="4002451" y="8317339"/>
                  <a:chExt cx="3321377" cy="23974"/>
                </a:xfrm>
              </p:grpSpPr>
              <p:pic>
                <p:nvPicPr>
                  <p:cNvPr id="41" name="Object 40"/>
                  <p:cNvPicPr>
                    <a:picLocks noChangeAspect="1"/>
                  </p:cNvPicPr>
                  <p:nvPr/>
                </p:nvPicPr>
                <p:blipFill>
                  <a:blip r:embed="rId15" cstate="print"/>
                  <a:stretch>
                    <a:fillRect/>
                  </a:stretch>
                </p:blipFill>
                <p:spPr>
                  <a:xfrm>
                    <a:off x="4002451" y="8317339"/>
                    <a:ext cx="3321377" cy="2397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6" name="그룹 1016"/>
                <p:cNvGrpSpPr/>
                <p:nvPr/>
              </p:nvGrpSpPr>
              <p:grpSpPr>
                <a:xfrm>
                  <a:off x="4002451" y="8326869"/>
                  <a:ext cx="3321377" cy="23974"/>
                  <a:chOff x="4002451" y="8326869"/>
                  <a:chExt cx="3321377" cy="23974"/>
                </a:xfrm>
              </p:grpSpPr>
              <p:pic>
                <p:nvPicPr>
                  <p:cNvPr id="44" name="Object 43"/>
                  <p:cNvPicPr>
                    <a:picLocks noChangeAspect="1"/>
                  </p:cNvPicPr>
                  <p:nvPr/>
                </p:nvPicPr>
                <p:blipFill>
                  <a:blip r:embed="rId16" cstate="print"/>
                  <a:stretch>
                    <a:fillRect/>
                  </a:stretch>
                </p:blipFill>
                <p:spPr>
                  <a:xfrm>
                    <a:off x="4002451" y="8326869"/>
                    <a:ext cx="3321377" cy="2397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7" name="그룹 1017"/>
                <p:cNvGrpSpPr/>
                <p:nvPr/>
              </p:nvGrpSpPr>
              <p:grpSpPr>
                <a:xfrm>
                  <a:off x="3983393" y="8326869"/>
                  <a:ext cx="3321377" cy="23974"/>
                  <a:chOff x="3983393" y="8326869"/>
                  <a:chExt cx="3321377" cy="23974"/>
                </a:xfrm>
              </p:grpSpPr>
              <p:pic>
                <p:nvPicPr>
                  <p:cNvPr id="47" name="Object 46"/>
                  <p:cNvPicPr>
                    <a:picLocks noChangeAspect="1"/>
                  </p:cNvPicPr>
                  <p:nvPr/>
                </p:nvPicPr>
                <p:blipFill>
                  <a:blip r:embed="rId17" cstate="print"/>
                  <a:stretch>
                    <a:fillRect/>
                  </a:stretch>
                </p:blipFill>
                <p:spPr>
                  <a:xfrm>
                    <a:off x="3983393" y="8326869"/>
                    <a:ext cx="3321377" cy="23974"/>
                  </a:xfrm>
                  <a:prstGeom prst="rect">
                    <a:avLst/>
                  </a:prstGeom>
                </p:spPr>
              </p:pic>
            </p:grpSp>
          </p:grpSp>
        </p:grpSp>
      </p:grpSp>
      <p:grpSp>
        <p:nvGrpSpPr>
          <p:cNvPr id="1018" name="그룹 1018"/>
          <p:cNvGrpSpPr/>
          <p:nvPr/>
        </p:nvGrpSpPr>
        <p:grpSpPr>
          <a:xfrm>
            <a:off x="10659024" y="5142857"/>
            <a:ext cx="3365569" cy="3207985"/>
            <a:chOff x="10659024" y="5142857"/>
            <a:chExt cx="3365569" cy="3207985"/>
          </a:xfrm>
        </p:grpSpPr>
        <p:grpSp>
          <p:nvGrpSpPr>
            <p:cNvPr id="1019" name="그룹 1019"/>
            <p:cNvGrpSpPr/>
            <p:nvPr/>
          </p:nvGrpSpPr>
          <p:grpSpPr>
            <a:xfrm>
              <a:off x="10659024" y="5142857"/>
              <a:ext cx="57345" cy="3196481"/>
              <a:chOff x="10659024" y="5142857"/>
              <a:chExt cx="57345" cy="3196481"/>
            </a:xfrm>
          </p:grpSpPr>
          <p:grpSp>
            <p:nvGrpSpPr>
              <p:cNvPr id="1020" name="그룹 1020"/>
              <p:cNvGrpSpPr/>
              <p:nvPr/>
            </p:nvGrpSpPr>
            <p:grpSpPr>
              <a:xfrm>
                <a:off x="9084691" y="6717190"/>
                <a:ext cx="3196481" cy="47816"/>
                <a:chOff x="9084691" y="6717190"/>
                <a:chExt cx="3196481" cy="47816"/>
              </a:xfrm>
            </p:grpSpPr>
            <p:pic>
              <p:nvPicPr>
                <p:cNvPr id="55" name="Object 54"/>
                <p:cNvPicPr>
                  <a:picLocks noChangeAspect="1"/>
                </p:cNvPicPr>
                <p:nvPr/>
              </p:nvPicPr>
              <p:blipFill>
                <a:blip r:embed="rId18" cstate="print"/>
                <a:stretch>
                  <a:fillRect/>
                </a:stretch>
              </p:blipFill>
              <p:spPr>
                <a:xfrm rot="16200000">
                  <a:off x="9084691" y="6717190"/>
                  <a:ext cx="3196481" cy="47816"/>
                </a:xfrm>
                <a:prstGeom prst="rect">
                  <a:avLst/>
                </a:prstGeom>
              </p:spPr>
            </p:pic>
          </p:grpSp>
          <p:grpSp>
            <p:nvGrpSpPr>
              <p:cNvPr id="1021" name="그룹 1021"/>
              <p:cNvGrpSpPr/>
              <p:nvPr/>
            </p:nvGrpSpPr>
            <p:grpSpPr>
              <a:xfrm>
                <a:off x="9094220" y="6717190"/>
                <a:ext cx="3196481" cy="47816"/>
                <a:chOff x="9094220" y="6717190"/>
                <a:chExt cx="3196481" cy="47816"/>
              </a:xfrm>
            </p:grpSpPr>
            <p:pic>
              <p:nvPicPr>
                <p:cNvPr id="58" name="Object 57"/>
                <p:cNvPicPr>
                  <a:picLocks noChangeAspect="1"/>
                </p:cNvPicPr>
                <p:nvPr/>
              </p:nvPicPr>
              <p:blipFill>
                <a:blip r:embed="rId19" cstate="print"/>
                <a:stretch>
                  <a:fillRect/>
                </a:stretch>
              </p:blipFill>
              <p:spPr>
                <a:xfrm rot="16200000">
                  <a:off x="9094220" y="6717190"/>
                  <a:ext cx="3196481" cy="4781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2" name="그룹 1022"/>
            <p:cNvGrpSpPr/>
            <p:nvPr/>
          </p:nvGrpSpPr>
          <p:grpSpPr>
            <a:xfrm>
              <a:off x="10680417" y="8313599"/>
              <a:ext cx="3344176" cy="37243"/>
              <a:chOff x="10680417" y="8313599"/>
              <a:chExt cx="3344176" cy="37243"/>
            </a:xfrm>
          </p:grpSpPr>
          <p:grpSp>
            <p:nvGrpSpPr>
              <p:cNvPr id="1023" name="그룹 1023"/>
              <p:cNvGrpSpPr/>
              <p:nvPr/>
            </p:nvGrpSpPr>
            <p:grpSpPr>
              <a:xfrm>
                <a:off x="10680417" y="8313599"/>
                <a:ext cx="3340435" cy="33503"/>
                <a:chOff x="10680417" y="8313599"/>
                <a:chExt cx="3340435" cy="33503"/>
              </a:xfrm>
            </p:grpSpPr>
            <p:grpSp>
              <p:nvGrpSpPr>
                <p:cNvPr id="1024" name="그룹 1024"/>
                <p:cNvGrpSpPr/>
                <p:nvPr/>
              </p:nvGrpSpPr>
              <p:grpSpPr>
                <a:xfrm>
                  <a:off x="10699475" y="8313599"/>
                  <a:ext cx="3321377" cy="23974"/>
                  <a:chOff x="10699475" y="8313599"/>
                  <a:chExt cx="3321377" cy="23974"/>
                </a:xfrm>
              </p:grpSpPr>
              <p:pic>
                <p:nvPicPr>
                  <p:cNvPr id="64" name="Object 63"/>
                  <p:cNvPicPr>
                    <a:picLocks noChangeAspect="1"/>
                  </p:cNvPicPr>
                  <p:nvPr/>
                </p:nvPicPr>
                <p:blipFill>
                  <a:blip r:embed="rId20" cstate="print"/>
                  <a:stretch>
                    <a:fillRect/>
                  </a:stretch>
                </p:blipFill>
                <p:spPr>
                  <a:xfrm>
                    <a:off x="10699475" y="8313599"/>
                    <a:ext cx="3321377" cy="2397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25" name="그룹 1025"/>
                <p:cNvGrpSpPr/>
                <p:nvPr/>
              </p:nvGrpSpPr>
              <p:grpSpPr>
                <a:xfrm>
                  <a:off x="10699475" y="8323128"/>
                  <a:ext cx="3321377" cy="23974"/>
                  <a:chOff x="10699475" y="8323128"/>
                  <a:chExt cx="3321377" cy="23974"/>
                </a:xfrm>
              </p:grpSpPr>
              <p:pic>
                <p:nvPicPr>
                  <p:cNvPr id="67" name="Object 66"/>
                  <p:cNvPicPr>
                    <a:picLocks noChangeAspect="1"/>
                  </p:cNvPicPr>
                  <p:nvPr/>
                </p:nvPicPr>
                <p:blipFill>
                  <a:blip r:embed="rId21" cstate="print"/>
                  <a:stretch>
                    <a:fillRect/>
                  </a:stretch>
                </p:blipFill>
                <p:spPr>
                  <a:xfrm>
                    <a:off x="10699475" y="8323128"/>
                    <a:ext cx="3321377" cy="2397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26" name="그룹 1026"/>
                <p:cNvGrpSpPr/>
                <p:nvPr/>
              </p:nvGrpSpPr>
              <p:grpSpPr>
                <a:xfrm>
                  <a:off x="10680417" y="8323128"/>
                  <a:ext cx="3321377" cy="23974"/>
                  <a:chOff x="10680417" y="8323128"/>
                  <a:chExt cx="3321377" cy="23974"/>
                </a:xfrm>
              </p:grpSpPr>
              <p:pic>
                <p:nvPicPr>
                  <p:cNvPr id="70" name="Object 69"/>
                  <p:cNvPicPr>
                    <a:picLocks noChangeAspect="1"/>
                  </p:cNvPicPr>
                  <p:nvPr/>
                </p:nvPicPr>
                <p:blipFill>
                  <a:blip r:embed="rId22" cstate="print"/>
                  <a:stretch>
                    <a:fillRect/>
                  </a:stretch>
                </p:blipFill>
                <p:spPr>
                  <a:xfrm>
                    <a:off x="10680417" y="8323128"/>
                    <a:ext cx="3321377" cy="23974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27" name="그룹 1027"/>
              <p:cNvGrpSpPr/>
              <p:nvPr/>
            </p:nvGrpSpPr>
            <p:grpSpPr>
              <a:xfrm>
                <a:off x="10684158" y="8317339"/>
                <a:ext cx="3340435" cy="33503"/>
                <a:chOff x="10684158" y="8317339"/>
                <a:chExt cx="3340435" cy="33503"/>
              </a:xfrm>
            </p:grpSpPr>
            <p:grpSp>
              <p:nvGrpSpPr>
                <p:cNvPr id="1028" name="그룹 1028"/>
                <p:cNvGrpSpPr/>
                <p:nvPr/>
              </p:nvGrpSpPr>
              <p:grpSpPr>
                <a:xfrm>
                  <a:off x="10703216" y="8317339"/>
                  <a:ext cx="3321377" cy="23974"/>
                  <a:chOff x="10703216" y="8317339"/>
                  <a:chExt cx="3321377" cy="23974"/>
                </a:xfrm>
              </p:grpSpPr>
              <p:pic>
                <p:nvPicPr>
                  <p:cNvPr id="75" name="Object 74"/>
                  <p:cNvPicPr>
                    <a:picLocks noChangeAspect="1"/>
                  </p:cNvPicPr>
                  <p:nvPr/>
                </p:nvPicPr>
                <p:blipFill>
                  <a:blip r:embed="rId23" cstate="print"/>
                  <a:stretch>
                    <a:fillRect/>
                  </a:stretch>
                </p:blipFill>
                <p:spPr>
                  <a:xfrm>
                    <a:off x="10703216" y="8317339"/>
                    <a:ext cx="3321377" cy="2397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29" name="그룹 1029"/>
                <p:cNvGrpSpPr/>
                <p:nvPr/>
              </p:nvGrpSpPr>
              <p:grpSpPr>
                <a:xfrm>
                  <a:off x="10703216" y="8326869"/>
                  <a:ext cx="3321377" cy="23974"/>
                  <a:chOff x="10703216" y="8326869"/>
                  <a:chExt cx="3321377" cy="23974"/>
                </a:xfrm>
              </p:grpSpPr>
              <p:pic>
                <p:nvPicPr>
                  <p:cNvPr id="78" name="Object 77"/>
                  <p:cNvPicPr>
                    <a:picLocks noChangeAspect="1"/>
                  </p:cNvPicPr>
                  <p:nvPr/>
                </p:nvPicPr>
                <p:blipFill>
                  <a:blip r:embed="rId24" cstate="print"/>
                  <a:stretch>
                    <a:fillRect/>
                  </a:stretch>
                </p:blipFill>
                <p:spPr>
                  <a:xfrm>
                    <a:off x="10703216" y="8326869"/>
                    <a:ext cx="3321377" cy="2397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30" name="그룹 1030"/>
                <p:cNvGrpSpPr/>
                <p:nvPr/>
              </p:nvGrpSpPr>
              <p:grpSpPr>
                <a:xfrm>
                  <a:off x="10684158" y="8326869"/>
                  <a:ext cx="3321377" cy="23974"/>
                  <a:chOff x="10684158" y="8326869"/>
                  <a:chExt cx="3321377" cy="23974"/>
                </a:xfrm>
              </p:grpSpPr>
              <p:pic>
                <p:nvPicPr>
                  <p:cNvPr id="81" name="Object 80"/>
                  <p:cNvPicPr>
                    <a:picLocks noChangeAspect="1"/>
                  </p:cNvPicPr>
                  <p:nvPr/>
                </p:nvPicPr>
                <p:blipFill>
                  <a:blip r:embed="rId25" cstate="print"/>
                  <a:stretch>
                    <a:fillRect/>
                  </a:stretch>
                </p:blipFill>
                <p:spPr>
                  <a:xfrm>
                    <a:off x="10684158" y="8326869"/>
                    <a:ext cx="3321377" cy="23974"/>
                  </a:xfrm>
                  <a:prstGeom prst="rect">
                    <a:avLst/>
                  </a:prstGeom>
                </p:spPr>
              </p:pic>
            </p:grpSp>
          </p:grpSp>
        </p:grp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5274" y="686772"/>
            <a:ext cx="16875166" cy="8912169"/>
            <a:chOff x="705274" y="686772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5274" y="686772"/>
              <a:ext cx="16875166" cy="891216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464093" y="2126329"/>
            <a:ext cx="10447619" cy="980952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63970" y="7198189"/>
            <a:ext cx="6571429" cy="91428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42857" y="9352381"/>
            <a:ext cx="16800000" cy="247619"/>
            <a:chOff x="742857" y="9352381"/>
            <a:chExt cx="16800000" cy="24761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42857" y="9352381"/>
              <a:ext cx="16800000" cy="247619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459631" y="4655111"/>
            <a:ext cx="5838095" cy="216190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5808888" y="2271402"/>
            <a:ext cx="708876" cy="566693"/>
            <a:chOff x="15808888" y="2271402"/>
            <a:chExt cx="708876" cy="56669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0800000">
              <a:off x="15808888" y="2271402"/>
              <a:ext cx="708876" cy="56669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5274" y="686772"/>
            <a:ext cx="16875166" cy="8912169"/>
            <a:chOff x="705274" y="686772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5274" y="686772"/>
              <a:ext cx="16875166" cy="891216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414345" y="2097631"/>
            <a:ext cx="1580952" cy="108571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29776" y="9352381"/>
            <a:ext cx="16813081" cy="247619"/>
            <a:chOff x="729776" y="9352381"/>
            <a:chExt cx="16813081" cy="24761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29776" y="9352381"/>
              <a:ext cx="16813081" cy="24761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89439" y="2165239"/>
            <a:ext cx="612474" cy="675176"/>
            <a:chOff x="1589439" y="2165239"/>
            <a:chExt cx="612474" cy="67517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89439" y="2165239"/>
              <a:ext cx="612474" cy="675176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645224" y="760378"/>
            <a:ext cx="2428571" cy="71428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426183" y="4100296"/>
            <a:ext cx="9182221" cy="1733144"/>
            <a:chOff x="4426183" y="4100296"/>
            <a:chExt cx="9182221" cy="173314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426183" y="4100296"/>
              <a:ext cx="9182221" cy="173314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5274" y="686772"/>
            <a:ext cx="16875166" cy="8912169"/>
            <a:chOff x="705274" y="686772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5274" y="686772"/>
              <a:ext cx="16875166" cy="891216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464093" y="2126329"/>
            <a:ext cx="10295238" cy="980952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021113" y="7207713"/>
            <a:ext cx="4523810" cy="89523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90045" y="3774264"/>
            <a:ext cx="6647619" cy="385714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29776" y="9352381"/>
            <a:ext cx="16813081" cy="247619"/>
            <a:chOff x="729776" y="9352381"/>
            <a:chExt cx="16813081" cy="24761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29776" y="9352381"/>
              <a:ext cx="16813081" cy="24761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5274" y="686772"/>
            <a:ext cx="16875166" cy="8912169"/>
            <a:chOff x="705274" y="686772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5274" y="686772"/>
              <a:ext cx="16875166" cy="891216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414345" y="2097631"/>
            <a:ext cx="1580952" cy="108571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29776" y="9352381"/>
            <a:ext cx="16813081" cy="247619"/>
            <a:chOff x="729776" y="9352381"/>
            <a:chExt cx="16813081" cy="24761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29776" y="9352381"/>
              <a:ext cx="16813081" cy="24761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89439" y="2165239"/>
            <a:ext cx="612474" cy="675176"/>
            <a:chOff x="1589439" y="2165239"/>
            <a:chExt cx="612474" cy="67517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89439" y="2165239"/>
              <a:ext cx="612474" cy="675176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933101" y="2378236"/>
            <a:ext cx="2428571" cy="714286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645224" y="760378"/>
            <a:ext cx="2428571" cy="71428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504867" y="3311959"/>
            <a:ext cx="9032844" cy="2371122"/>
            <a:chOff x="2504867" y="3311959"/>
            <a:chExt cx="9032844" cy="237112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504867" y="3311959"/>
              <a:ext cx="9032844" cy="237112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5274" y="686772"/>
            <a:ext cx="16875166" cy="8912169"/>
            <a:chOff x="705274" y="686772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5274" y="686772"/>
              <a:ext cx="16875166" cy="891216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414345" y="2097631"/>
            <a:ext cx="1580952" cy="108571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29776" y="9352381"/>
            <a:ext cx="16813081" cy="247619"/>
            <a:chOff x="729776" y="9352381"/>
            <a:chExt cx="16813081" cy="24761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29776" y="9352381"/>
              <a:ext cx="16813081" cy="24761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89439" y="2165239"/>
            <a:ext cx="612474" cy="675176"/>
            <a:chOff x="1589439" y="2165239"/>
            <a:chExt cx="612474" cy="67517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89439" y="2165239"/>
              <a:ext cx="612474" cy="675176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933101" y="2378236"/>
            <a:ext cx="2428571" cy="714286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645224" y="760378"/>
            <a:ext cx="2428571" cy="71428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504867" y="3311959"/>
            <a:ext cx="9032844" cy="2371122"/>
            <a:chOff x="2504867" y="3311959"/>
            <a:chExt cx="9032844" cy="237112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504867" y="3311959"/>
              <a:ext cx="9032844" cy="237112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504867" y="5919454"/>
            <a:ext cx="11632412" cy="2573671"/>
            <a:chOff x="2504867" y="5919454"/>
            <a:chExt cx="11632412" cy="257367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504867" y="5919454"/>
              <a:ext cx="11632412" cy="257367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5274" y="686772"/>
            <a:ext cx="16875166" cy="8912169"/>
            <a:chOff x="705274" y="686772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5274" y="686772"/>
              <a:ext cx="16875166" cy="891216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414345" y="2097631"/>
            <a:ext cx="1580952" cy="108571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29776" y="9352381"/>
            <a:ext cx="16813081" cy="247619"/>
            <a:chOff x="729776" y="9352381"/>
            <a:chExt cx="16813081" cy="24761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29776" y="9352381"/>
              <a:ext cx="16813081" cy="24761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89439" y="2165239"/>
            <a:ext cx="612474" cy="675176"/>
            <a:chOff x="1589439" y="2165239"/>
            <a:chExt cx="612474" cy="67517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89439" y="2165239"/>
              <a:ext cx="612474" cy="675176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645224" y="760378"/>
            <a:ext cx="2428571" cy="714286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668372" y="3711251"/>
            <a:ext cx="3857143" cy="1142857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605519" y="5966084"/>
            <a:ext cx="3980952" cy="1142857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075234" y="3747087"/>
            <a:ext cx="6609524" cy="1228571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075234" y="6001919"/>
            <a:ext cx="4342857" cy="1228571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5274" y="686772"/>
            <a:ext cx="16875166" cy="8912169"/>
            <a:chOff x="705274" y="686772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5274" y="686772"/>
              <a:ext cx="16875166" cy="891216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414345" y="2097631"/>
            <a:ext cx="2171429" cy="108571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29776" y="9352381"/>
            <a:ext cx="16813081" cy="247619"/>
            <a:chOff x="729776" y="9352381"/>
            <a:chExt cx="16813081" cy="24761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29776" y="9352381"/>
              <a:ext cx="16813081" cy="24761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89439" y="2165239"/>
            <a:ext cx="612474" cy="675176"/>
            <a:chOff x="1589439" y="2165239"/>
            <a:chExt cx="612474" cy="67517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89439" y="2165239"/>
              <a:ext cx="612474" cy="675176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645224" y="760378"/>
            <a:ext cx="2428571" cy="714286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609311" y="2390643"/>
            <a:ext cx="2428571" cy="71428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512241" y="3311033"/>
            <a:ext cx="8370966" cy="5127217"/>
            <a:chOff x="2512241" y="3311033"/>
            <a:chExt cx="8370966" cy="512721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512241" y="3311033"/>
              <a:ext cx="8370966" cy="512721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5274" y="686772"/>
            <a:ext cx="16875166" cy="8912169"/>
            <a:chOff x="705274" y="686772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5274" y="686772"/>
              <a:ext cx="16875166" cy="891216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340342" y="3002580"/>
            <a:ext cx="6752381" cy="630476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057771" y="7167572"/>
            <a:ext cx="4361905" cy="89523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172713" y="4707068"/>
            <a:ext cx="5634177" cy="2004903"/>
            <a:chOff x="2172713" y="4707068"/>
            <a:chExt cx="5634177" cy="200490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300000">
              <a:off x="2172713" y="4707068"/>
              <a:ext cx="5634177" cy="200490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52389" y="9352381"/>
            <a:ext cx="16790468" cy="247619"/>
            <a:chOff x="752389" y="9352381"/>
            <a:chExt cx="16790468" cy="24761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52389" y="9352381"/>
              <a:ext cx="16790468" cy="247619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650990" y="4466325"/>
            <a:ext cx="5580952" cy="337142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5808888" y="2271402"/>
            <a:ext cx="708876" cy="566693"/>
            <a:chOff x="15808888" y="2271402"/>
            <a:chExt cx="708876" cy="56669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0800000">
              <a:off x="15808888" y="2271402"/>
              <a:ext cx="708876" cy="56669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5274" y="686772"/>
            <a:ext cx="16875166" cy="8912169"/>
            <a:chOff x="705274" y="686772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5274" y="686772"/>
              <a:ext cx="16875166" cy="891216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414345" y="2097631"/>
            <a:ext cx="2190476" cy="108571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29776" y="9352381"/>
            <a:ext cx="16813081" cy="247619"/>
            <a:chOff x="729776" y="9352381"/>
            <a:chExt cx="16813081" cy="24761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29776" y="9352381"/>
              <a:ext cx="16813081" cy="24761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89439" y="2165239"/>
            <a:ext cx="612474" cy="675176"/>
            <a:chOff x="1589439" y="2165239"/>
            <a:chExt cx="612474" cy="67517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89439" y="2165239"/>
              <a:ext cx="612474" cy="675176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645224" y="760378"/>
            <a:ext cx="1952381" cy="714286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609311" y="2390643"/>
            <a:ext cx="2428571" cy="71428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838200" y="3078989"/>
            <a:ext cx="9101843" cy="6041348"/>
            <a:chOff x="2838200" y="3078989"/>
            <a:chExt cx="9101843" cy="604134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838200" y="3078989"/>
              <a:ext cx="9101843" cy="604134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5274" y="686772"/>
            <a:ext cx="16875166" cy="8912169"/>
            <a:chOff x="705274" y="686772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5274" y="686772"/>
              <a:ext cx="16875166" cy="891216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29776" y="9352381"/>
            <a:ext cx="16813081" cy="247619"/>
            <a:chOff x="729776" y="9352381"/>
            <a:chExt cx="16813081" cy="24761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9776" y="9352381"/>
              <a:ext cx="16813081" cy="24761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89439" y="2165239"/>
            <a:ext cx="612474" cy="675176"/>
            <a:chOff x="1589439" y="2165239"/>
            <a:chExt cx="612474" cy="67517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89439" y="2165239"/>
              <a:ext cx="612474" cy="675176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645224" y="760378"/>
            <a:ext cx="1952381" cy="71428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414345" y="2097631"/>
            <a:ext cx="3390476" cy="108571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467441" y="3372289"/>
            <a:ext cx="9350832" cy="4496662"/>
            <a:chOff x="4467441" y="3372289"/>
            <a:chExt cx="9350832" cy="4496662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4467441" y="3372289"/>
              <a:ext cx="9350832" cy="4496662"/>
              <a:chOff x="4467441" y="3372289"/>
              <a:chExt cx="9350832" cy="4496662"/>
            </a:xfrm>
          </p:grpSpPr>
          <p:grpSp>
            <p:nvGrpSpPr>
              <p:cNvPr id="1006" name="그룹 1006"/>
              <p:cNvGrpSpPr/>
              <p:nvPr/>
            </p:nvGrpSpPr>
            <p:grpSpPr>
              <a:xfrm>
                <a:off x="9102826" y="3372289"/>
                <a:ext cx="4715447" cy="4494658"/>
                <a:chOff x="9102826" y="3372289"/>
                <a:chExt cx="4715447" cy="4494658"/>
              </a:xfrm>
            </p:grpSpPr>
            <p:grpSp>
              <p:nvGrpSpPr>
                <p:cNvPr id="1007" name="그룹 1007"/>
                <p:cNvGrpSpPr/>
                <p:nvPr/>
              </p:nvGrpSpPr>
              <p:grpSpPr>
                <a:xfrm>
                  <a:off x="9102826" y="3372289"/>
                  <a:ext cx="80345" cy="4478540"/>
                  <a:chOff x="9102826" y="3372289"/>
                  <a:chExt cx="80345" cy="4478540"/>
                </a:xfrm>
              </p:grpSpPr>
              <p:grpSp>
                <p:nvGrpSpPr>
                  <p:cNvPr id="1008" name="그룹 1008"/>
                  <p:cNvGrpSpPr/>
                  <p:nvPr/>
                </p:nvGrpSpPr>
                <p:grpSpPr>
                  <a:xfrm>
                    <a:off x="6897053" y="5578063"/>
                    <a:ext cx="4478540" cy="66994"/>
                    <a:chOff x="6897053" y="5578063"/>
                    <a:chExt cx="4478540" cy="66994"/>
                  </a:xfrm>
                </p:grpSpPr>
                <p:pic>
                  <p:nvPicPr>
                    <p:cNvPr id="18" name="Object 17"/>
                    <p:cNvPicPr>
                      <a:picLocks noChangeAspect="1"/>
                    </p:cNvPicPr>
                    <p:nvPr/>
                  </p:nvPicPr>
                  <p:blipFill>
                    <a:blip r:embed="rId7" cstate="print"/>
                    <a:stretch>
                      <a:fillRect/>
                    </a:stretch>
                  </p:blipFill>
                  <p:spPr>
                    <a:xfrm rot="16200000">
                      <a:off x="6897053" y="5578063"/>
                      <a:ext cx="4478540" cy="66994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1009" name="그룹 1009"/>
                  <p:cNvGrpSpPr/>
                  <p:nvPr/>
                </p:nvGrpSpPr>
                <p:grpSpPr>
                  <a:xfrm>
                    <a:off x="6910404" y="5578063"/>
                    <a:ext cx="4478540" cy="66994"/>
                    <a:chOff x="6910404" y="5578063"/>
                    <a:chExt cx="4478540" cy="66994"/>
                  </a:xfrm>
                </p:grpSpPr>
                <p:pic>
                  <p:nvPicPr>
                    <p:cNvPr id="21" name="Object 20"/>
                    <p:cNvPicPr>
                      <a:picLocks noChangeAspect="1"/>
                    </p:cNvPicPr>
                    <p:nvPr/>
                  </p:nvPicPr>
                  <p:blipFill>
                    <a:blip r:embed="rId8" cstate="print"/>
                    <a:stretch>
                      <a:fillRect/>
                    </a:stretch>
                  </p:blipFill>
                  <p:spPr>
                    <a:xfrm rot="16200000">
                      <a:off x="6910404" y="5578063"/>
                      <a:ext cx="4478540" cy="66994"/>
                    </a:xfrm>
                    <a:prstGeom prst="rect">
                      <a:avLst/>
                    </a:prstGeom>
                  </p:spPr>
                </p:pic>
              </p:grpSp>
            </p:grpSp>
            <p:grpSp>
              <p:nvGrpSpPr>
                <p:cNvPr id="1010" name="그룹 1010"/>
                <p:cNvGrpSpPr/>
                <p:nvPr/>
              </p:nvGrpSpPr>
              <p:grpSpPr>
                <a:xfrm>
                  <a:off x="9132800" y="7814766"/>
                  <a:ext cx="4685473" cy="52181"/>
                  <a:chOff x="9132800" y="7814766"/>
                  <a:chExt cx="4685473" cy="52181"/>
                </a:xfrm>
              </p:grpSpPr>
              <p:grpSp>
                <p:nvGrpSpPr>
                  <p:cNvPr id="1011" name="그룹 1011"/>
                  <p:cNvGrpSpPr/>
                  <p:nvPr/>
                </p:nvGrpSpPr>
                <p:grpSpPr>
                  <a:xfrm>
                    <a:off x="9132800" y="7814766"/>
                    <a:ext cx="4680232" cy="46940"/>
                    <a:chOff x="9132800" y="7814766"/>
                    <a:chExt cx="4680232" cy="46940"/>
                  </a:xfrm>
                </p:grpSpPr>
                <p:grpSp>
                  <p:nvGrpSpPr>
                    <p:cNvPr id="1012" name="그룹 1012"/>
                    <p:cNvGrpSpPr/>
                    <p:nvPr/>
                  </p:nvGrpSpPr>
                  <p:grpSpPr>
                    <a:xfrm>
                      <a:off x="9159502" y="7814766"/>
                      <a:ext cx="4653530" cy="33589"/>
                      <a:chOff x="9159502" y="7814766"/>
                      <a:chExt cx="4653530" cy="33589"/>
                    </a:xfrm>
                  </p:grpSpPr>
                  <p:pic>
                    <p:nvPicPr>
                      <p:cNvPr id="27" name="Object 26"/>
                      <p:cNvPicPr>
                        <a:picLocks noChangeAspect="1"/>
                      </p:cNvPicPr>
                      <p:nvPr/>
                    </p:nvPicPr>
                    <p:blipFill>
                      <a:blip r:embed="rId9" cstate="print"/>
                      <a:stretch>
                        <a:fillRect/>
                      </a:stretch>
                    </p:blipFill>
                    <p:spPr>
                      <a:xfrm>
                        <a:off x="9159502" y="7814766"/>
                        <a:ext cx="4653530" cy="33589"/>
                      </a:xfrm>
                      <a:prstGeom prst="rect">
                        <a:avLst/>
                      </a:prstGeom>
                    </p:spPr>
                  </p:pic>
                </p:grpSp>
                <p:grpSp>
                  <p:nvGrpSpPr>
                    <p:cNvPr id="1013" name="그룹 1013"/>
                    <p:cNvGrpSpPr/>
                    <p:nvPr/>
                  </p:nvGrpSpPr>
                  <p:grpSpPr>
                    <a:xfrm>
                      <a:off x="9159502" y="7828118"/>
                      <a:ext cx="4653530" cy="33589"/>
                      <a:chOff x="9159502" y="7828118"/>
                      <a:chExt cx="4653530" cy="33589"/>
                    </a:xfrm>
                  </p:grpSpPr>
                  <p:pic>
                    <p:nvPicPr>
                      <p:cNvPr id="30" name="Object 29"/>
                      <p:cNvPicPr>
                        <a:picLocks noChangeAspect="1"/>
                      </p:cNvPicPr>
                      <p:nvPr/>
                    </p:nvPicPr>
                    <p:blipFill>
                      <a:blip r:embed="rId10" cstate="print"/>
                      <a:stretch>
                        <a:fillRect/>
                      </a:stretch>
                    </p:blipFill>
                    <p:spPr>
                      <a:xfrm>
                        <a:off x="9159502" y="7828118"/>
                        <a:ext cx="4653530" cy="33589"/>
                      </a:xfrm>
                      <a:prstGeom prst="rect">
                        <a:avLst/>
                      </a:prstGeom>
                    </p:spPr>
                  </p:pic>
                </p:grpSp>
                <p:grpSp>
                  <p:nvGrpSpPr>
                    <p:cNvPr id="1014" name="그룹 1014"/>
                    <p:cNvGrpSpPr/>
                    <p:nvPr/>
                  </p:nvGrpSpPr>
                  <p:grpSpPr>
                    <a:xfrm>
                      <a:off x="9132800" y="7828118"/>
                      <a:ext cx="4653530" cy="33589"/>
                      <a:chOff x="9132800" y="7828118"/>
                      <a:chExt cx="4653530" cy="33589"/>
                    </a:xfrm>
                  </p:grpSpPr>
                  <p:pic>
                    <p:nvPicPr>
                      <p:cNvPr id="33" name="Object 32"/>
                      <p:cNvPicPr>
                        <a:picLocks noChangeAspect="1"/>
                      </p:cNvPicPr>
                      <p:nvPr/>
                    </p:nvPicPr>
                    <p:blipFill>
                      <a:blip r:embed="rId11" cstate="print"/>
                      <a:stretch>
                        <a:fillRect/>
                      </a:stretch>
                    </p:blipFill>
                    <p:spPr>
                      <a:xfrm>
                        <a:off x="9132800" y="7828118"/>
                        <a:ext cx="4653530" cy="33589"/>
                      </a:xfrm>
                      <a:prstGeom prst="rect">
                        <a:avLst/>
                      </a:prstGeom>
                    </p:spPr>
                  </p:pic>
                </p:grpSp>
              </p:grpSp>
              <p:grpSp>
                <p:nvGrpSpPr>
                  <p:cNvPr id="1015" name="그룹 1015"/>
                  <p:cNvGrpSpPr/>
                  <p:nvPr/>
                </p:nvGrpSpPr>
                <p:grpSpPr>
                  <a:xfrm>
                    <a:off x="9138041" y="7820007"/>
                    <a:ext cx="4680232" cy="46940"/>
                    <a:chOff x="9138041" y="7820007"/>
                    <a:chExt cx="4680232" cy="46940"/>
                  </a:xfrm>
                </p:grpSpPr>
                <p:grpSp>
                  <p:nvGrpSpPr>
                    <p:cNvPr id="1016" name="그룹 1016"/>
                    <p:cNvGrpSpPr/>
                    <p:nvPr/>
                  </p:nvGrpSpPr>
                  <p:grpSpPr>
                    <a:xfrm>
                      <a:off x="9164743" y="7820007"/>
                      <a:ext cx="4653530" cy="33589"/>
                      <a:chOff x="9164743" y="7820007"/>
                      <a:chExt cx="4653530" cy="33589"/>
                    </a:xfrm>
                  </p:grpSpPr>
                  <p:pic>
                    <p:nvPicPr>
                      <p:cNvPr id="38" name="Object 37"/>
                      <p:cNvPicPr>
                        <a:picLocks noChangeAspect="1"/>
                      </p:cNvPicPr>
                      <p:nvPr/>
                    </p:nvPicPr>
                    <p:blipFill>
                      <a:blip r:embed="rId12" cstate="print"/>
                      <a:stretch>
                        <a:fillRect/>
                      </a:stretch>
                    </p:blipFill>
                    <p:spPr>
                      <a:xfrm>
                        <a:off x="9164743" y="7820007"/>
                        <a:ext cx="4653530" cy="33589"/>
                      </a:xfrm>
                      <a:prstGeom prst="rect">
                        <a:avLst/>
                      </a:prstGeom>
                    </p:spPr>
                  </p:pic>
                </p:grpSp>
                <p:grpSp>
                  <p:nvGrpSpPr>
                    <p:cNvPr id="1017" name="그룹 1017"/>
                    <p:cNvGrpSpPr/>
                    <p:nvPr/>
                  </p:nvGrpSpPr>
                  <p:grpSpPr>
                    <a:xfrm>
                      <a:off x="9164743" y="7833359"/>
                      <a:ext cx="4653530" cy="33589"/>
                      <a:chOff x="9164743" y="7833359"/>
                      <a:chExt cx="4653530" cy="33589"/>
                    </a:xfrm>
                  </p:grpSpPr>
                  <p:pic>
                    <p:nvPicPr>
                      <p:cNvPr id="41" name="Object 40"/>
                      <p:cNvPicPr>
                        <a:picLocks noChangeAspect="1"/>
                      </p:cNvPicPr>
                      <p:nvPr/>
                    </p:nvPicPr>
                    <p:blipFill>
                      <a:blip r:embed="rId13" cstate="print"/>
                      <a:stretch>
                        <a:fillRect/>
                      </a:stretch>
                    </p:blipFill>
                    <p:spPr>
                      <a:xfrm>
                        <a:off x="9164743" y="7833359"/>
                        <a:ext cx="4653530" cy="33589"/>
                      </a:xfrm>
                      <a:prstGeom prst="rect">
                        <a:avLst/>
                      </a:prstGeom>
                    </p:spPr>
                  </p:pic>
                </p:grpSp>
                <p:grpSp>
                  <p:nvGrpSpPr>
                    <p:cNvPr id="1018" name="그룹 1018"/>
                    <p:cNvGrpSpPr/>
                    <p:nvPr/>
                  </p:nvGrpSpPr>
                  <p:grpSpPr>
                    <a:xfrm>
                      <a:off x="9138041" y="7833359"/>
                      <a:ext cx="4653530" cy="33589"/>
                      <a:chOff x="9138041" y="7833359"/>
                      <a:chExt cx="4653530" cy="33589"/>
                    </a:xfrm>
                  </p:grpSpPr>
                  <p:pic>
                    <p:nvPicPr>
                      <p:cNvPr id="44" name="Object 43"/>
                      <p:cNvPicPr>
                        <a:picLocks noChangeAspect="1"/>
                      </p:cNvPicPr>
                      <p:nvPr/>
                    </p:nvPicPr>
                    <p:blipFill>
                      <a:blip r:embed="rId14" cstate="print"/>
                      <a:stretch>
                        <a:fillRect/>
                      </a:stretch>
                    </p:blipFill>
                    <p:spPr>
                      <a:xfrm>
                        <a:off x="9138041" y="7833359"/>
                        <a:ext cx="4653530" cy="33589"/>
                      </a:xfrm>
                      <a:prstGeom prst="rect">
                        <a:avLst/>
                      </a:prstGeom>
                    </p:spPr>
                  </p:pic>
                </p:grpSp>
              </p:grpSp>
            </p:grpSp>
          </p:grpSp>
          <p:grpSp>
            <p:nvGrpSpPr>
              <p:cNvPr id="1019" name="그룹 1019"/>
              <p:cNvGrpSpPr/>
              <p:nvPr/>
            </p:nvGrpSpPr>
            <p:grpSpPr>
              <a:xfrm>
                <a:off x="4467441" y="3374294"/>
                <a:ext cx="4715447" cy="4494658"/>
                <a:chOff x="4467441" y="3374294"/>
                <a:chExt cx="4715447" cy="4494658"/>
              </a:xfrm>
            </p:grpSpPr>
            <p:grpSp>
              <p:nvGrpSpPr>
                <p:cNvPr id="1020" name="그룹 1020"/>
                <p:cNvGrpSpPr/>
                <p:nvPr/>
              </p:nvGrpSpPr>
              <p:grpSpPr>
                <a:xfrm>
                  <a:off x="9102543" y="3374294"/>
                  <a:ext cx="80345" cy="4478540"/>
                  <a:chOff x="9102543" y="3374294"/>
                  <a:chExt cx="80345" cy="4478540"/>
                </a:xfrm>
              </p:grpSpPr>
              <p:grpSp>
                <p:nvGrpSpPr>
                  <p:cNvPr id="1021" name="그룹 1021"/>
                  <p:cNvGrpSpPr/>
                  <p:nvPr/>
                </p:nvGrpSpPr>
                <p:grpSpPr>
                  <a:xfrm>
                    <a:off x="6910121" y="5580067"/>
                    <a:ext cx="4478540" cy="66994"/>
                    <a:chOff x="6910121" y="5580067"/>
                    <a:chExt cx="4478540" cy="66994"/>
                  </a:xfrm>
                </p:grpSpPr>
                <p:pic>
                  <p:nvPicPr>
                    <p:cNvPr id="52" name="Object 51"/>
                    <p:cNvPicPr>
                      <a:picLocks noChangeAspect="1"/>
                    </p:cNvPicPr>
                    <p:nvPr/>
                  </p:nvPicPr>
                  <p:blipFill>
                    <a:blip r:embed="rId15" cstate="print"/>
                    <a:stretch>
                      <a:fillRect/>
                    </a:stretch>
                  </p:blipFill>
                  <p:spPr>
                    <a:xfrm rot="-16200000">
                      <a:off x="6910121" y="5580067"/>
                      <a:ext cx="4478540" cy="66994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1022" name="그룹 1022"/>
                  <p:cNvGrpSpPr/>
                  <p:nvPr/>
                </p:nvGrpSpPr>
                <p:grpSpPr>
                  <a:xfrm>
                    <a:off x="6896770" y="5580067"/>
                    <a:ext cx="4478540" cy="66994"/>
                    <a:chOff x="6896770" y="5580067"/>
                    <a:chExt cx="4478540" cy="66994"/>
                  </a:xfrm>
                </p:grpSpPr>
                <p:pic>
                  <p:nvPicPr>
                    <p:cNvPr id="55" name="Object 54"/>
                    <p:cNvPicPr>
                      <a:picLocks noChangeAspect="1"/>
                    </p:cNvPicPr>
                    <p:nvPr/>
                  </p:nvPicPr>
                  <p:blipFill>
                    <a:blip r:embed="rId16" cstate="print"/>
                    <a:stretch>
                      <a:fillRect/>
                    </a:stretch>
                  </p:blipFill>
                  <p:spPr>
                    <a:xfrm rot="-16200000">
                      <a:off x="6896770" y="5580067"/>
                      <a:ext cx="4478540" cy="66994"/>
                    </a:xfrm>
                    <a:prstGeom prst="rect">
                      <a:avLst/>
                    </a:prstGeom>
                  </p:spPr>
                </p:pic>
              </p:grpSp>
            </p:grpSp>
            <p:grpSp>
              <p:nvGrpSpPr>
                <p:cNvPr id="1023" name="그룹 1023"/>
                <p:cNvGrpSpPr/>
                <p:nvPr/>
              </p:nvGrpSpPr>
              <p:grpSpPr>
                <a:xfrm>
                  <a:off x="4467441" y="7816771"/>
                  <a:ext cx="4685473" cy="52181"/>
                  <a:chOff x="4467441" y="7816771"/>
                  <a:chExt cx="4685473" cy="52181"/>
                </a:xfrm>
              </p:grpSpPr>
              <p:grpSp>
                <p:nvGrpSpPr>
                  <p:cNvPr id="1024" name="그룹 1024"/>
                  <p:cNvGrpSpPr/>
                  <p:nvPr/>
                </p:nvGrpSpPr>
                <p:grpSpPr>
                  <a:xfrm>
                    <a:off x="4472682" y="7816771"/>
                    <a:ext cx="4680232" cy="46940"/>
                    <a:chOff x="4472682" y="7816771"/>
                    <a:chExt cx="4680232" cy="46940"/>
                  </a:xfrm>
                </p:grpSpPr>
                <p:grpSp>
                  <p:nvGrpSpPr>
                    <p:cNvPr id="1025" name="그룹 1025"/>
                    <p:cNvGrpSpPr/>
                    <p:nvPr/>
                  </p:nvGrpSpPr>
                  <p:grpSpPr>
                    <a:xfrm>
                      <a:off x="4472682" y="7816771"/>
                      <a:ext cx="4653530" cy="33589"/>
                      <a:chOff x="4472682" y="7816771"/>
                      <a:chExt cx="4653530" cy="33589"/>
                    </a:xfrm>
                  </p:grpSpPr>
                  <p:pic>
                    <p:nvPicPr>
                      <p:cNvPr id="61" name="Object 60"/>
                      <p:cNvPicPr>
                        <a:picLocks noChangeAspect="1"/>
                      </p:cNvPicPr>
                      <p:nvPr/>
                    </p:nvPicPr>
                    <p:blipFill>
                      <a:blip r:embed="rId17" cstate="print"/>
                      <a:stretch>
                        <a:fillRect/>
                      </a:stretch>
                    </p:blipFill>
                    <p:spPr>
                      <a:xfrm>
                        <a:off x="4472682" y="7816771"/>
                        <a:ext cx="4653530" cy="33589"/>
                      </a:xfrm>
                      <a:prstGeom prst="rect">
                        <a:avLst/>
                      </a:prstGeom>
                    </p:spPr>
                  </p:pic>
                </p:grpSp>
                <p:grpSp>
                  <p:nvGrpSpPr>
                    <p:cNvPr id="1026" name="그룹 1026"/>
                    <p:cNvGrpSpPr/>
                    <p:nvPr/>
                  </p:nvGrpSpPr>
                  <p:grpSpPr>
                    <a:xfrm>
                      <a:off x="4472682" y="7830122"/>
                      <a:ext cx="4653530" cy="33589"/>
                      <a:chOff x="4472682" y="7830122"/>
                      <a:chExt cx="4653530" cy="33589"/>
                    </a:xfrm>
                  </p:grpSpPr>
                  <p:pic>
                    <p:nvPicPr>
                      <p:cNvPr id="64" name="Object 63"/>
                      <p:cNvPicPr>
                        <a:picLocks noChangeAspect="1"/>
                      </p:cNvPicPr>
                      <p:nvPr/>
                    </p:nvPicPr>
                    <p:blipFill>
                      <a:blip r:embed="rId18" cstate="print"/>
                      <a:stretch>
                        <a:fillRect/>
                      </a:stretch>
                    </p:blipFill>
                    <p:spPr>
                      <a:xfrm>
                        <a:off x="4472682" y="7830122"/>
                        <a:ext cx="4653530" cy="33589"/>
                      </a:xfrm>
                      <a:prstGeom prst="rect">
                        <a:avLst/>
                      </a:prstGeom>
                    </p:spPr>
                  </p:pic>
                </p:grpSp>
                <p:grpSp>
                  <p:nvGrpSpPr>
                    <p:cNvPr id="1027" name="그룹 1027"/>
                    <p:cNvGrpSpPr/>
                    <p:nvPr/>
                  </p:nvGrpSpPr>
                  <p:grpSpPr>
                    <a:xfrm>
                      <a:off x="4499384" y="7830122"/>
                      <a:ext cx="4653530" cy="33589"/>
                      <a:chOff x="4499384" y="7830122"/>
                      <a:chExt cx="4653530" cy="33589"/>
                    </a:xfrm>
                  </p:grpSpPr>
                  <p:pic>
                    <p:nvPicPr>
                      <p:cNvPr id="67" name="Object 66"/>
                      <p:cNvPicPr>
                        <a:picLocks noChangeAspect="1"/>
                      </p:cNvPicPr>
                      <p:nvPr/>
                    </p:nvPicPr>
                    <p:blipFill>
                      <a:blip r:embed="rId19" cstate="print"/>
                      <a:stretch>
                        <a:fillRect/>
                      </a:stretch>
                    </p:blipFill>
                    <p:spPr>
                      <a:xfrm>
                        <a:off x="4499384" y="7830122"/>
                        <a:ext cx="4653530" cy="33589"/>
                      </a:xfrm>
                      <a:prstGeom prst="rect">
                        <a:avLst/>
                      </a:prstGeom>
                    </p:spPr>
                  </p:pic>
                </p:grpSp>
              </p:grpSp>
              <p:grpSp>
                <p:nvGrpSpPr>
                  <p:cNvPr id="1028" name="그룹 1028"/>
                  <p:cNvGrpSpPr/>
                  <p:nvPr/>
                </p:nvGrpSpPr>
                <p:grpSpPr>
                  <a:xfrm>
                    <a:off x="4467441" y="7822012"/>
                    <a:ext cx="4680232" cy="46940"/>
                    <a:chOff x="4467441" y="7822012"/>
                    <a:chExt cx="4680232" cy="46940"/>
                  </a:xfrm>
                </p:grpSpPr>
                <p:grpSp>
                  <p:nvGrpSpPr>
                    <p:cNvPr id="1029" name="그룹 1029"/>
                    <p:cNvGrpSpPr/>
                    <p:nvPr/>
                  </p:nvGrpSpPr>
                  <p:grpSpPr>
                    <a:xfrm>
                      <a:off x="4467441" y="7822012"/>
                      <a:ext cx="4653530" cy="33589"/>
                      <a:chOff x="4467441" y="7822012"/>
                      <a:chExt cx="4653530" cy="33589"/>
                    </a:xfrm>
                  </p:grpSpPr>
                  <p:pic>
                    <p:nvPicPr>
                      <p:cNvPr id="72" name="Object 71"/>
                      <p:cNvPicPr>
                        <a:picLocks noChangeAspect="1"/>
                      </p:cNvPicPr>
                      <p:nvPr/>
                    </p:nvPicPr>
                    <p:blipFill>
                      <a:blip r:embed="rId20" cstate="print"/>
                      <a:stretch>
                        <a:fillRect/>
                      </a:stretch>
                    </p:blipFill>
                    <p:spPr>
                      <a:xfrm>
                        <a:off x="4467441" y="7822012"/>
                        <a:ext cx="4653530" cy="33589"/>
                      </a:xfrm>
                      <a:prstGeom prst="rect">
                        <a:avLst/>
                      </a:prstGeom>
                    </p:spPr>
                  </p:pic>
                </p:grpSp>
                <p:grpSp>
                  <p:nvGrpSpPr>
                    <p:cNvPr id="1030" name="그룹 1030"/>
                    <p:cNvGrpSpPr/>
                    <p:nvPr/>
                  </p:nvGrpSpPr>
                  <p:grpSpPr>
                    <a:xfrm>
                      <a:off x="4467441" y="7835363"/>
                      <a:ext cx="4653530" cy="33589"/>
                      <a:chOff x="4467441" y="7835363"/>
                      <a:chExt cx="4653530" cy="33589"/>
                    </a:xfrm>
                  </p:grpSpPr>
                  <p:pic>
                    <p:nvPicPr>
                      <p:cNvPr id="75" name="Object 74"/>
                      <p:cNvPicPr>
                        <a:picLocks noChangeAspect="1"/>
                      </p:cNvPicPr>
                      <p:nvPr/>
                    </p:nvPicPr>
                    <p:blipFill>
                      <a:blip r:embed="rId21" cstate="print"/>
                      <a:stretch>
                        <a:fillRect/>
                      </a:stretch>
                    </p:blipFill>
                    <p:spPr>
                      <a:xfrm>
                        <a:off x="4467441" y="7835363"/>
                        <a:ext cx="4653530" cy="33589"/>
                      </a:xfrm>
                      <a:prstGeom prst="rect">
                        <a:avLst/>
                      </a:prstGeom>
                    </p:spPr>
                  </p:pic>
                </p:grpSp>
                <p:grpSp>
                  <p:nvGrpSpPr>
                    <p:cNvPr id="1031" name="그룹 1031"/>
                    <p:cNvGrpSpPr/>
                    <p:nvPr/>
                  </p:nvGrpSpPr>
                  <p:grpSpPr>
                    <a:xfrm>
                      <a:off x="4494143" y="7835363"/>
                      <a:ext cx="4653530" cy="33589"/>
                      <a:chOff x="4494143" y="7835363"/>
                      <a:chExt cx="4653530" cy="33589"/>
                    </a:xfrm>
                  </p:grpSpPr>
                  <p:pic>
                    <p:nvPicPr>
                      <p:cNvPr id="78" name="Object 77"/>
                      <p:cNvPicPr>
                        <a:picLocks noChangeAspect="1"/>
                      </p:cNvPicPr>
                      <p:nvPr/>
                    </p:nvPicPr>
                    <p:blipFill>
                      <a:blip r:embed="rId22" cstate="print"/>
                      <a:stretch>
                        <a:fillRect/>
                      </a:stretch>
                    </p:blipFill>
                    <p:spPr>
                      <a:xfrm>
                        <a:off x="4494143" y="7835363"/>
                        <a:ext cx="4653530" cy="33589"/>
                      </a:xfrm>
                      <a:prstGeom prst="rect">
                        <a:avLst/>
                      </a:prstGeom>
                    </p:spPr>
                  </p:pic>
                </p:grpSp>
              </p:grpSp>
            </p:grpSp>
          </p:grpSp>
        </p:grpSp>
        <p:grpSp>
          <p:nvGrpSpPr>
            <p:cNvPr id="1032" name="그룹 1032"/>
            <p:cNvGrpSpPr/>
            <p:nvPr/>
          </p:nvGrpSpPr>
          <p:grpSpPr>
            <a:xfrm>
              <a:off x="6665729" y="4043179"/>
              <a:ext cx="4950332" cy="3825773"/>
              <a:chOff x="6665729" y="4043179"/>
              <a:chExt cx="4950332" cy="3825773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6665729" y="4043179"/>
                <a:ext cx="4950332" cy="3825773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5274" y="686772"/>
            <a:ext cx="16875166" cy="8912169"/>
            <a:chOff x="705274" y="686772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5274" y="686772"/>
              <a:ext cx="16875166" cy="891216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29776" y="9352381"/>
            <a:ext cx="16813081" cy="247619"/>
            <a:chOff x="729776" y="9352381"/>
            <a:chExt cx="16813081" cy="24761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9776" y="9352381"/>
              <a:ext cx="16813081" cy="24761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89439" y="2165239"/>
            <a:ext cx="612474" cy="675176"/>
            <a:chOff x="1589439" y="2165239"/>
            <a:chExt cx="612474" cy="67517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89439" y="2165239"/>
              <a:ext cx="612474" cy="675176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645224" y="760378"/>
            <a:ext cx="1952381" cy="71428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414345" y="2097631"/>
            <a:ext cx="3390476" cy="108571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939300" y="3739636"/>
            <a:ext cx="6044808" cy="4044300"/>
            <a:chOff x="1939300" y="3739636"/>
            <a:chExt cx="6044808" cy="4044300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939300" y="3741445"/>
              <a:ext cx="6044808" cy="4042491"/>
              <a:chOff x="1939300" y="3741445"/>
              <a:chExt cx="6044808" cy="4042491"/>
            </a:xfrm>
          </p:grpSpPr>
          <p:grpSp>
            <p:nvGrpSpPr>
              <p:cNvPr id="1006" name="그룹 1006"/>
              <p:cNvGrpSpPr/>
              <p:nvPr/>
            </p:nvGrpSpPr>
            <p:grpSpPr>
              <a:xfrm>
                <a:off x="4939493" y="7748239"/>
                <a:ext cx="3044616" cy="33907"/>
                <a:chOff x="4939493" y="7748239"/>
                <a:chExt cx="3044616" cy="33907"/>
              </a:xfrm>
            </p:grpSpPr>
            <p:grpSp>
              <p:nvGrpSpPr>
                <p:cNvPr id="1007" name="그룹 1007"/>
                <p:cNvGrpSpPr/>
                <p:nvPr/>
              </p:nvGrpSpPr>
              <p:grpSpPr>
                <a:xfrm>
                  <a:off x="4939493" y="7748239"/>
                  <a:ext cx="3041210" cy="30502"/>
                  <a:chOff x="4939493" y="7748239"/>
                  <a:chExt cx="3041210" cy="30502"/>
                </a:xfrm>
              </p:grpSpPr>
              <p:grpSp>
                <p:nvGrpSpPr>
                  <p:cNvPr id="1008" name="그룹 1008"/>
                  <p:cNvGrpSpPr/>
                  <p:nvPr/>
                </p:nvGrpSpPr>
                <p:grpSpPr>
                  <a:xfrm>
                    <a:off x="4956844" y="7748239"/>
                    <a:ext cx="3023859" cy="21826"/>
                    <a:chOff x="4956844" y="7748239"/>
                    <a:chExt cx="3023859" cy="21826"/>
                  </a:xfrm>
                </p:grpSpPr>
                <p:pic>
                  <p:nvPicPr>
                    <p:cNvPr id="18" name="Object 17"/>
                    <p:cNvPicPr>
                      <a:picLocks noChangeAspect="1"/>
                    </p:cNvPicPr>
                    <p:nvPr/>
                  </p:nvPicPr>
                  <p:blipFill>
                    <a:blip r:embed="rId7" cstate="print"/>
                    <a:stretch>
                      <a:fillRect/>
                    </a:stretch>
                  </p:blipFill>
                  <p:spPr>
                    <a:xfrm>
                      <a:off x="4956844" y="7748239"/>
                      <a:ext cx="3023859" cy="21826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1009" name="그룹 1009"/>
                  <p:cNvGrpSpPr/>
                  <p:nvPr/>
                </p:nvGrpSpPr>
                <p:grpSpPr>
                  <a:xfrm>
                    <a:off x="4956844" y="7756914"/>
                    <a:ext cx="3023859" cy="21826"/>
                    <a:chOff x="4956844" y="7756914"/>
                    <a:chExt cx="3023859" cy="21826"/>
                  </a:xfrm>
                </p:grpSpPr>
                <p:pic>
                  <p:nvPicPr>
                    <p:cNvPr id="21" name="Object 20"/>
                    <p:cNvPicPr>
                      <a:picLocks noChangeAspect="1"/>
                    </p:cNvPicPr>
                    <p:nvPr/>
                  </p:nvPicPr>
                  <p:blipFill>
                    <a:blip r:embed="rId8" cstate="print"/>
                    <a:stretch>
                      <a:fillRect/>
                    </a:stretch>
                  </p:blipFill>
                  <p:spPr>
                    <a:xfrm>
                      <a:off x="4956844" y="7756914"/>
                      <a:ext cx="3023859" cy="21826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1010" name="그룹 1010"/>
                  <p:cNvGrpSpPr/>
                  <p:nvPr/>
                </p:nvGrpSpPr>
                <p:grpSpPr>
                  <a:xfrm>
                    <a:off x="4939493" y="7756914"/>
                    <a:ext cx="3023859" cy="21826"/>
                    <a:chOff x="4939493" y="7756914"/>
                    <a:chExt cx="3023859" cy="21826"/>
                  </a:xfrm>
                </p:grpSpPr>
                <p:pic>
                  <p:nvPicPr>
                    <p:cNvPr id="24" name="Object 23"/>
                    <p:cNvPicPr>
                      <a:picLocks noChangeAspect="1"/>
                    </p:cNvPicPr>
                    <p:nvPr/>
                  </p:nvPicPr>
                  <p:blipFill>
                    <a:blip r:embed="rId9" cstate="print"/>
                    <a:stretch>
                      <a:fillRect/>
                    </a:stretch>
                  </p:blipFill>
                  <p:spPr>
                    <a:xfrm>
                      <a:off x="4939493" y="7756914"/>
                      <a:ext cx="3023859" cy="21826"/>
                    </a:xfrm>
                    <a:prstGeom prst="rect">
                      <a:avLst/>
                    </a:prstGeom>
                  </p:spPr>
                </p:pic>
              </p:grpSp>
            </p:grpSp>
            <p:grpSp>
              <p:nvGrpSpPr>
                <p:cNvPr id="1011" name="그룹 1011"/>
                <p:cNvGrpSpPr/>
                <p:nvPr/>
              </p:nvGrpSpPr>
              <p:grpSpPr>
                <a:xfrm>
                  <a:off x="4942898" y="7751644"/>
                  <a:ext cx="3041210" cy="30502"/>
                  <a:chOff x="4942898" y="7751644"/>
                  <a:chExt cx="3041210" cy="30502"/>
                </a:xfrm>
              </p:grpSpPr>
              <p:grpSp>
                <p:nvGrpSpPr>
                  <p:cNvPr id="1012" name="그룹 1012"/>
                  <p:cNvGrpSpPr/>
                  <p:nvPr/>
                </p:nvGrpSpPr>
                <p:grpSpPr>
                  <a:xfrm>
                    <a:off x="4960249" y="7751644"/>
                    <a:ext cx="3023859" cy="21826"/>
                    <a:chOff x="4960249" y="7751644"/>
                    <a:chExt cx="3023859" cy="21826"/>
                  </a:xfrm>
                </p:grpSpPr>
                <p:pic>
                  <p:nvPicPr>
                    <p:cNvPr id="29" name="Object 28"/>
                    <p:cNvPicPr>
                      <a:picLocks noChangeAspect="1"/>
                    </p:cNvPicPr>
                    <p:nvPr/>
                  </p:nvPicPr>
                  <p:blipFill>
                    <a:blip r:embed="rId10" cstate="print"/>
                    <a:stretch>
                      <a:fillRect/>
                    </a:stretch>
                  </p:blipFill>
                  <p:spPr>
                    <a:xfrm>
                      <a:off x="4960249" y="7751644"/>
                      <a:ext cx="3023859" cy="21826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1013" name="그룹 1013"/>
                  <p:cNvGrpSpPr/>
                  <p:nvPr/>
                </p:nvGrpSpPr>
                <p:grpSpPr>
                  <a:xfrm>
                    <a:off x="4960249" y="7760320"/>
                    <a:ext cx="3023859" cy="21826"/>
                    <a:chOff x="4960249" y="7760320"/>
                    <a:chExt cx="3023859" cy="21826"/>
                  </a:xfrm>
                </p:grpSpPr>
                <p:pic>
                  <p:nvPicPr>
                    <p:cNvPr id="32" name="Object 31"/>
                    <p:cNvPicPr>
                      <a:picLocks noChangeAspect="1"/>
                    </p:cNvPicPr>
                    <p:nvPr/>
                  </p:nvPicPr>
                  <p:blipFill>
                    <a:blip r:embed="rId11" cstate="print"/>
                    <a:stretch>
                      <a:fillRect/>
                    </a:stretch>
                  </p:blipFill>
                  <p:spPr>
                    <a:xfrm>
                      <a:off x="4960249" y="7760320"/>
                      <a:ext cx="3023859" cy="21826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1014" name="그룹 1014"/>
                  <p:cNvGrpSpPr/>
                  <p:nvPr/>
                </p:nvGrpSpPr>
                <p:grpSpPr>
                  <a:xfrm>
                    <a:off x="4942898" y="7760320"/>
                    <a:ext cx="3023859" cy="21826"/>
                    <a:chOff x="4942898" y="7760320"/>
                    <a:chExt cx="3023859" cy="21826"/>
                  </a:xfrm>
                </p:grpSpPr>
                <p:pic>
                  <p:nvPicPr>
                    <p:cNvPr id="35" name="Object 34"/>
                    <p:cNvPicPr>
                      <a:picLocks noChangeAspect="1"/>
                    </p:cNvPicPr>
                    <p:nvPr/>
                  </p:nvPicPr>
                  <p:blipFill>
                    <a:blip r:embed="rId12" cstate="print"/>
                    <a:stretch>
                      <a:fillRect/>
                    </a:stretch>
                  </p:blipFill>
                  <p:spPr>
                    <a:xfrm>
                      <a:off x="4942898" y="7760320"/>
                      <a:ext cx="3023859" cy="21826"/>
                    </a:xfrm>
                    <a:prstGeom prst="rect">
                      <a:avLst/>
                    </a:prstGeom>
                  </p:spPr>
                </p:pic>
              </p:grpSp>
            </p:grpSp>
          </p:grpSp>
          <p:grpSp>
            <p:nvGrpSpPr>
              <p:cNvPr id="1015" name="그룹 1015"/>
              <p:cNvGrpSpPr/>
              <p:nvPr/>
            </p:nvGrpSpPr>
            <p:grpSpPr>
              <a:xfrm>
                <a:off x="4912191" y="3741445"/>
                <a:ext cx="72498" cy="4041144"/>
                <a:chOff x="4912191" y="3741445"/>
                <a:chExt cx="72498" cy="4041144"/>
              </a:xfrm>
            </p:grpSpPr>
            <p:grpSp>
              <p:nvGrpSpPr>
                <p:cNvPr id="1016" name="그룹 1016"/>
                <p:cNvGrpSpPr/>
                <p:nvPr/>
              </p:nvGrpSpPr>
              <p:grpSpPr>
                <a:xfrm>
                  <a:off x="2933892" y="5731791"/>
                  <a:ext cx="4041144" cy="60451"/>
                  <a:chOff x="2933892" y="5731791"/>
                  <a:chExt cx="4041144" cy="60451"/>
                </a:xfrm>
              </p:grpSpPr>
              <p:pic>
                <p:nvPicPr>
                  <p:cNvPr id="41" name="Object 40"/>
                  <p:cNvPicPr>
                    <a:picLocks noChangeAspect="1"/>
                  </p:cNvPicPr>
                  <p:nvPr/>
                </p:nvPicPr>
                <p:blipFill>
                  <a:blip r:embed="rId13" cstate="print"/>
                  <a:stretch>
                    <a:fillRect/>
                  </a:stretch>
                </p:blipFill>
                <p:spPr>
                  <a:xfrm rot="-16200000">
                    <a:off x="2933892" y="5731791"/>
                    <a:ext cx="4041144" cy="60451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7" name="그룹 1017"/>
                <p:cNvGrpSpPr/>
                <p:nvPr/>
              </p:nvGrpSpPr>
              <p:grpSpPr>
                <a:xfrm>
                  <a:off x="2921845" y="5731791"/>
                  <a:ext cx="4041144" cy="60451"/>
                  <a:chOff x="2921845" y="5731791"/>
                  <a:chExt cx="4041144" cy="60451"/>
                </a:xfrm>
              </p:grpSpPr>
              <p:pic>
                <p:nvPicPr>
                  <p:cNvPr id="44" name="Object 43"/>
                  <p:cNvPicPr>
                    <a:picLocks noChangeAspect="1"/>
                  </p:cNvPicPr>
                  <p:nvPr/>
                </p:nvPicPr>
                <p:blipFill>
                  <a:blip r:embed="rId14" cstate="print"/>
                  <a:stretch>
                    <a:fillRect/>
                  </a:stretch>
                </p:blipFill>
                <p:spPr>
                  <a:xfrm rot="-16200000">
                    <a:off x="2921845" y="5731791"/>
                    <a:ext cx="4041144" cy="60451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8" name="그룹 1018"/>
              <p:cNvGrpSpPr/>
              <p:nvPr/>
            </p:nvGrpSpPr>
            <p:grpSpPr>
              <a:xfrm>
                <a:off x="1939300" y="7750047"/>
                <a:ext cx="3042972" cy="33889"/>
                <a:chOff x="1939300" y="7750047"/>
                <a:chExt cx="3042972" cy="33889"/>
              </a:xfrm>
            </p:grpSpPr>
            <p:grpSp>
              <p:nvGrpSpPr>
                <p:cNvPr id="1019" name="그룹 1019"/>
                <p:cNvGrpSpPr/>
                <p:nvPr/>
              </p:nvGrpSpPr>
              <p:grpSpPr>
                <a:xfrm>
                  <a:off x="1942704" y="7750047"/>
                  <a:ext cx="3039569" cy="30485"/>
                  <a:chOff x="1942704" y="7750047"/>
                  <a:chExt cx="3039569" cy="30485"/>
                </a:xfrm>
              </p:grpSpPr>
              <p:grpSp>
                <p:nvGrpSpPr>
                  <p:cNvPr id="1020" name="그룹 1020"/>
                  <p:cNvGrpSpPr/>
                  <p:nvPr/>
                </p:nvGrpSpPr>
                <p:grpSpPr>
                  <a:xfrm>
                    <a:off x="1942704" y="7750047"/>
                    <a:ext cx="3022227" cy="21814"/>
                    <a:chOff x="1942704" y="7750047"/>
                    <a:chExt cx="3022227" cy="21814"/>
                  </a:xfrm>
                </p:grpSpPr>
                <p:pic>
                  <p:nvPicPr>
                    <p:cNvPr id="50" name="Object 49"/>
                    <p:cNvPicPr>
                      <a:picLocks noChangeAspect="1"/>
                    </p:cNvPicPr>
                    <p:nvPr/>
                  </p:nvPicPr>
                  <p:blipFill>
                    <a:blip r:embed="rId15" cstate="print"/>
                    <a:stretch>
                      <a:fillRect/>
                    </a:stretch>
                  </p:blipFill>
                  <p:spPr>
                    <a:xfrm>
                      <a:off x="1942704" y="7750047"/>
                      <a:ext cx="3022227" cy="21814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1021" name="그룹 1021"/>
                  <p:cNvGrpSpPr/>
                  <p:nvPr/>
                </p:nvGrpSpPr>
                <p:grpSpPr>
                  <a:xfrm>
                    <a:off x="1942704" y="7758718"/>
                    <a:ext cx="3022227" cy="21814"/>
                    <a:chOff x="1942704" y="7758718"/>
                    <a:chExt cx="3022227" cy="21814"/>
                  </a:xfrm>
                </p:grpSpPr>
                <p:pic>
                  <p:nvPicPr>
                    <p:cNvPr id="53" name="Object 52"/>
                    <p:cNvPicPr>
                      <a:picLocks noChangeAspect="1"/>
                    </p:cNvPicPr>
                    <p:nvPr/>
                  </p:nvPicPr>
                  <p:blipFill>
                    <a:blip r:embed="rId16" cstate="print"/>
                    <a:stretch>
                      <a:fillRect/>
                    </a:stretch>
                  </p:blipFill>
                  <p:spPr>
                    <a:xfrm>
                      <a:off x="1942704" y="7758718"/>
                      <a:ext cx="3022227" cy="21814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1022" name="그룹 1022"/>
                  <p:cNvGrpSpPr/>
                  <p:nvPr/>
                </p:nvGrpSpPr>
                <p:grpSpPr>
                  <a:xfrm>
                    <a:off x="1960045" y="7758718"/>
                    <a:ext cx="3022227" cy="21814"/>
                    <a:chOff x="1960045" y="7758718"/>
                    <a:chExt cx="3022227" cy="21814"/>
                  </a:xfrm>
                </p:grpSpPr>
                <p:pic>
                  <p:nvPicPr>
                    <p:cNvPr id="56" name="Object 55"/>
                    <p:cNvPicPr>
                      <a:picLocks noChangeAspect="1"/>
                    </p:cNvPicPr>
                    <p:nvPr/>
                  </p:nvPicPr>
                  <p:blipFill>
                    <a:blip r:embed="rId17" cstate="print"/>
                    <a:stretch>
                      <a:fillRect/>
                    </a:stretch>
                  </p:blipFill>
                  <p:spPr>
                    <a:xfrm>
                      <a:off x="1960045" y="7758718"/>
                      <a:ext cx="3022227" cy="21814"/>
                    </a:xfrm>
                    <a:prstGeom prst="rect">
                      <a:avLst/>
                    </a:prstGeom>
                  </p:spPr>
                </p:pic>
              </p:grpSp>
            </p:grpSp>
            <p:grpSp>
              <p:nvGrpSpPr>
                <p:cNvPr id="1023" name="그룹 1023"/>
                <p:cNvGrpSpPr/>
                <p:nvPr/>
              </p:nvGrpSpPr>
              <p:grpSpPr>
                <a:xfrm>
                  <a:off x="1939300" y="7753451"/>
                  <a:ext cx="3039569" cy="30485"/>
                  <a:chOff x="1939300" y="7753451"/>
                  <a:chExt cx="3039569" cy="30485"/>
                </a:xfrm>
              </p:grpSpPr>
              <p:grpSp>
                <p:nvGrpSpPr>
                  <p:cNvPr id="1024" name="그룹 1024"/>
                  <p:cNvGrpSpPr/>
                  <p:nvPr/>
                </p:nvGrpSpPr>
                <p:grpSpPr>
                  <a:xfrm>
                    <a:off x="1939300" y="7753451"/>
                    <a:ext cx="3022227" cy="21814"/>
                    <a:chOff x="1939300" y="7753451"/>
                    <a:chExt cx="3022227" cy="21814"/>
                  </a:xfrm>
                </p:grpSpPr>
                <p:pic>
                  <p:nvPicPr>
                    <p:cNvPr id="61" name="Object 60"/>
                    <p:cNvPicPr>
                      <a:picLocks noChangeAspect="1"/>
                    </p:cNvPicPr>
                    <p:nvPr/>
                  </p:nvPicPr>
                  <p:blipFill>
                    <a:blip r:embed="rId18" cstate="print"/>
                    <a:stretch>
                      <a:fillRect/>
                    </a:stretch>
                  </p:blipFill>
                  <p:spPr>
                    <a:xfrm>
                      <a:off x="1939300" y="7753451"/>
                      <a:ext cx="3022227" cy="21814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1025" name="그룹 1025"/>
                  <p:cNvGrpSpPr/>
                  <p:nvPr/>
                </p:nvGrpSpPr>
                <p:grpSpPr>
                  <a:xfrm>
                    <a:off x="1939300" y="7762122"/>
                    <a:ext cx="3022227" cy="21814"/>
                    <a:chOff x="1939300" y="7762122"/>
                    <a:chExt cx="3022227" cy="21814"/>
                  </a:xfrm>
                </p:grpSpPr>
                <p:pic>
                  <p:nvPicPr>
                    <p:cNvPr id="64" name="Object 63"/>
                    <p:cNvPicPr>
                      <a:picLocks noChangeAspect="1"/>
                    </p:cNvPicPr>
                    <p:nvPr/>
                  </p:nvPicPr>
                  <p:blipFill>
                    <a:blip r:embed="rId19" cstate="print"/>
                    <a:stretch>
                      <a:fillRect/>
                    </a:stretch>
                  </p:blipFill>
                  <p:spPr>
                    <a:xfrm>
                      <a:off x="1939300" y="7762122"/>
                      <a:ext cx="3022227" cy="21814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1026" name="그룹 1026"/>
                  <p:cNvGrpSpPr/>
                  <p:nvPr/>
                </p:nvGrpSpPr>
                <p:grpSpPr>
                  <a:xfrm>
                    <a:off x="1956642" y="7762122"/>
                    <a:ext cx="3022227" cy="21814"/>
                    <a:chOff x="1956642" y="7762122"/>
                    <a:chExt cx="3022227" cy="21814"/>
                  </a:xfrm>
                </p:grpSpPr>
                <p:pic>
                  <p:nvPicPr>
                    <p:cNvPr id="67" name="Object 66"/>
                    <p:cNvPicPr>
                      <a:picLocks noChangeAspect="1"/>
                    </p:cNvPicPr>
                    <p:nvPr/>
                  </p:nvPicPr>
                  <p:blipFill>
                    <a:blip r:embed="rId20" cstate="print"/>
                    <a:stretch>
                      <a:fillRect/>
                    </a:stretch>
                  </p:blipFill>
                  <p:spPr>
                    <a:xfrm>
                      <a:off x="1956642" y="7762122"/>
                      <a:ext cx="3022227" cy="21814"/>
                    </a:xfrm>
                    <a:prstGeom prst="rect">
                      <a:avLst/>
                    </a:prstGeom>
                  </p:spPr>
                </p:pic>
              </p:grpSp>
            </p:grpSp>
          </p:grpSp>
        </p:grpSp>
        <p:grpSp>
          <p:nvGrpSpPr>
            <p:cNvPr id="1027" name="그룹 1027"/>
            <p:cNvGrpSpPr/>
            <p:nvPr/>
          </p:nvGrpSpPr>
          <p:grpSpPr>
            <a:xfrm>
              <a:off x="4912446" y="3739636"/>
              <a:ext cx="72498" cy="4041144"/>
              <a:chOff x="4912446" y="3739636"/>
              <a:chExt cx="72498" cy="4041144"/>
            </a:xfrm>
          </p:grpSpPr>
          <p:grpSp>
            <p:nvGrpSpPr>
              <p:cNvPr id="1028" name="그룹 1028"/>
              <p:cNvGrpSpPr/>
              <p:nvPr/>
            </p:nvGrpSpPr>
            <p:grpSpPr>
              <a:xfrm>
                <a:off x="2922100" y="5729983"/>
                <a:ext cx="4041144" cy="60451"/>
                <a:chOff x="2922100" y="5729983"/>
                <a:chExt cx="4041144" cy="60451"/>
              </a:xfrm>
            </p:grpSpPr>
            <p:pic>
              <p:nvPicPr>
                <p:cNvPr id="74" name="Object 73"/>
                <p:cNvPicPr>
                  <a:picLocks noChangeAspect="1"/>
                </p:cNvPicPr>
                <p:nvPr/>
              </p:nvPicPr>
              <p:blipFill>
                <a:blip r:embed="rId21" cstate="print"/>
                <a:stretch>
                  <a:fillRect/>
                </a:stretch>
              </p:blipFill>
              <p:spPr>
                <a:xfrm rot="16200000">
                  <a:off x="2922100" y="5729983"/>
                  <a:ext cx="4041144" cy="60451"/>
                </a:xfrm>
                <a:prstGeom prst="rect">
                  <a:avLst/>
                </a:prstGeom>
              </p:spPr>
            </p:pic>
          </p:grpSp>
          <p:grpSp>
            <p:nvGrpSpPr>
              <p:cNvPr id="1029" name="그룹 1029"/>
              <p:cNvGrpSpPr/>
              <p:nvPr/>
            </p:nvGrpSpPr>
            <p:grpSpPr>
              <a:xfrm>
                <a:off x="2934147" y="5729983"/>
                <a:ext cx="4041144" cy="60451"/>
                <a:chOff x="2934147" y="5729983"/>
                <a:chExt cx="4041144" cy="60451"/>
              </a:xfrm>
            </p:grpSpPr>
            <p:pic>
              <p:nvPicPr>
                <p:cNvPr id="77" name="Object 76"/>
                <p:cNvPicPr>
                  <a:picLocks noChangeAspect="1"/>
                </p:cNvPicPr>
                <p:nvPr/>
              </p:nvPicPr>
              <p:blipFill>
                <a:blip r:embed="rId22" cstate="print"/>
                <a:stretch>
                  <a:fillRect/>
                </a:stretch>
              </p:blipFill>
              <p:spPr>
                <a:xfrm rot="16200000">
                  <a:off x="2934147" y="5729983"/>
                  <a:ext cx="4041144" cy="60451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30" name="그룹 1030"/>
          <p:cNvGrpSpPr/>
          <p:nvPr/>
        </p:nvGrpSpPr>
        <p:grpSpPr>
          <a:xfrm>
            <a:off x="2713369" y="4345003"/>
            <a:ext cx="4466857" cy="3452129"/>
            <a:chOff x="2713369" y="4345003"/>
            <a:chExt cx="4466857" cy="3452129"/>
          </a:xfrm>
        </p:grpSpPr>
        <p:pic>
          <p:nvPicPr>
            <p:cNvPr id="82" name="Object 81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2713369" y="4345003"/>
              <a:ext cx="4466857" cy="3452129"/>
            </a:xfrm>
            <a:prstGeom prst="rect">
              <a:avLst/>
            </a:prstGeom>
          </p:spPr>
        </p:pic>
      </p:grpSp>
      <p:grpSp>
        <p:nvGrpSpPr>
          <p:cNvPr id="1031" name="그룹 1031"/>
          <p:cNvGrpSpPr/>
          <p:nvPr/>
        </p:nvGrpSpPr>
        <p:grpSpPr>
          <a:xfrm>
            <a:off x="13324424" y="3731921"/>
            <a:ext cx="72498" cy="4041144"/>
            <a:chOff x="13324424" y="3731921"/>
            <a:chExt cx="72498" cy="4041144"/>
          </a:xfrm>
        </p:grpSpPr>
        <p:grpSp>
          <p:nvGrpSpPr>
            <p:cNvPr id="1032" name="그룹 1032"/>
            <p:cNvGrpSpPr/>
            <p:nvPr/>
          </p:nvGrpSpPr>
          <p:grpSpPr>
            <a:xfrm>
              <a:off x="11346125" y="5722267"/>
              <a:ext cx="4041144" cy="60451"/>
              <a:chOff x="11346125" y="5722267"/>
              <a:chExt cx="4041144" cy="60451"/>
            </a:xfrm>
          </p:grpSpPr>
          <p:pic>
            <p:nvPicPr>
              <p:cNvPr id="86" name="Object 8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 rot="-16200000">
                <a:off x="11346125" y="5722267"/>
                <a:ext cx="4041144" cy="60451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11334078" y="5722267"/>
              <a:ext cx="4041144" cy="60451"/>
              <a:chOff x="11334078" y="5722267"/>
              <a:chExt cx="4041144" cy="60451"/>
            </a:xfrm>
          </p:grpSpPr>
          <p:pic>
            <p:nvPicPr>
              <p:cNvPr id="89" name="Object 8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 rot="-16200000">
                <a:off x="11334078" y="5722267"/>
                <a:ext cx="4041144" cy="60451"/>
              </a:xfrm>
              <a:prstGeom prst="rect">
                <a:avLst/>
              </a:prstGeom>
            </p:spPr>
          </p:pic>
        </p:grpSp>
      </p:grpSp>
      <p:grpSp>
        <p:nvGrpSpPr>
          <p:cNvPr id="1034" name="그룹 1034"/>
          <p:cNvGrpSpPr/>
          <p:nvPr/>
        </p:nvGrpSpPr>
        <p:grpSpPr>
          <a:xfrm>
            <a:off x="10361057" y="5767286"/>
            <a:ext cx="6044808" cy="35697"/>
            <a:chOff x="10361057" y="5767286"/>
            <a:chExt cx="6044808" cy="35697"/>
          </a:xfrm>
        </p:grpSpPr>
        <p:grpSp>
          <p:nvGrpSpPr>
            <p:cNvPr id="1035" name="그룹 1035"/>
            <p:cNvGrpSpPr/>
            <p:nvPr/>
          </p:nvGrpSpPr>
          <p:grpSpPr>
            <a:xfrm>
              <a:off x="13361250" y="5767286"/>
              <a:ext cx="3044616" cy="33907"/>
              <a:chOff x="13361250" y="5767286"/>
              <a:chExt cx="3044616" cy="33907"/>
            </a:xfrm>
          </p:grpSpPr>
          <p:grpSp>
            <p:nvGrpSpPr>
              <p:cNvPr id="1036" name="그룹 1036"/>
              <p:cNvGrpSpPr/>
              <p:nvPr/>
            </p:nvGrpSpPr>
            <p:grpSpPr>
              <a:xfrm>
                <a:off x="13361250" y="5767286"/>
                <a:ext cx="3041210" cy="30502"/>
                <a:chOff x="13361250" y="5767286"/>
                <a:chExt cx="3041210" cy="30502"/>
              </a:xfrm>
            </p:grpSpPr>
            <p:grpSp>
              <p:nvGrpSpPr>
                <p:cNvPr id="1037" name="그룹 1037"/>
                <p:cNvGrpSpPr/>
                <p:nvPr/>
              </p:nvGrpSpPr>
              <p:grpSpPr>
                <a:xfrm>
                  <a:off x="13378601" y="5767286"/>
                  <a:ext cx="3023859" cy="21826"/>
                  <a:chOff x="13378601" y="5767286"/>
                  <a:chExt cx="3023859" cy="21826"/>
                </a:xfrm>
              </p:grpSpPr>
              <p:pic>
                <p:nvPicPr>
                  <p:cNvPr id="96" name="Object 95"/>
                  <p:cNvPicPr>
                    <a:picLocks noChangeAspect="1"/>
                  </p:cNvPicPr>
                  <p:nvPr/>
                </p:nvPicPr>
                <p:blipFill>
                  <a:blip r:embed="rId26" cstate="print"/>
                  <a:stretch>
                    <a:fillRect/>
                  </a:stretch>
                </p:blipFill>
                <p:spPr>
                  <a:xfrm>
                    <a:off x="13378601" y="5767286"/>
                    <a:ext cx="3023859" cy="21826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38" name="그룹 1038"/>
                <p:cNvGrpSpPr/>
                <p:nvPr/>
              </p:nvGrpSpPr>
              <p:grpSpPr>
                <a:xfrm>
                  <a:off x="13378601" y="5775962"/>
                  <a:ext cx="3023859" cy="21826"/>
                  <a:chOff x="13378601" y="5775962"/>
                  <a:chExt cx="3023859" cy="21826"/>
                </a:xfrm>
              </p:grpSpPr>
              <p:pic>
                <p:nvPicPr>
                  <p:cNvPr id="99" name="Object 98"/>
                  <p:cNvPicPr>
                    <a:picLocks noChangeAspect="1"/>
                  </p:cNvPicPr>
                  <p:nvPr/>
                </p:nvPicPr>
                <p:blipFill>
                  <a:blip r:embed="rId27" cstate="print"/>
                  <a:stretch>
                    <a:fillRect/>
                  </a:stretch>
                </p:blipFill>
                <p:spPr>
                  <a:xfrm>
                    <a:off x="13378601" y="5775962"/>
                    <a:ext cx="3023859" cy="21826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39" name="그룹 1039"/>
                <p:cNvGrpSpPr/>
                <p:nvPr/>
              </p:nvGrpSpPr>
              <p:grpSpPr>
                <a:xfrm>
                  <a:off x="13361250" y="5775962"/>
                  <a:ext cx="3023859" cy="21826"/>
                  <a:chOff x="13361250" y="5775962"/>
                  <a:chExt cx="3023859" cy="21826"/>
                </a:xfrm>
              </p:grpSpPr>
              <p:pic>
                <p:nvPicPr>
                  <p:cNvPr id="102" name="Object 101"/>
                  <p:cNvPicPr>
                    <a:picLocks noChangeAspect="1"/>
                  </p:cNvPicPr>
                  <p:nvPr/>
                </p:nvPicPr>
                <p:blipFill>
                  <a:blip r:embed="rId28" cstate="print"/>
                  <a:stretch>
                    <a:fillRect/>
                  </a:stretch>
                </p:blipFill>
                <p:spPr>
                  <a:xfrm>
                    <a:off x="13361250" y="5775962"/>
                    <a:ext cx="3023859" cy="21826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40" name="그룹 1040"/>
              <p:cNvGrpSpPr/>
              <p:nvPr/>
            </p:nvGrpSpPr>
            <p:grpSpPr>
              <a:xfrm>
                <a:off x="13364655" y="5770692"/>
                <a:ext cx="3041210" cy="30502"/>
                <a:chOff x="13364655" y="5770692"/>
                <a:chExt cx="3041210" cy="30502"/>
              </a:xfrm>
            </p:grpSpPr>
            <p:grpSp>
              <p:nvGrpSpPr>
                <p:cNvPr id="1041" name="그룹 1041"/>
                <p:cNvGrpSpPr/>
                <p:nvPr/>
              </p:nvGrpSpPr>
              <p:grpSpPr>
                <a:xfrm>
                  <a:off x="13382007" y="5770692"/>
                  <a:ext cx="3023859" cy="21826"/>
                  <a:chOff x="13382007" y="5770692"/>
                  <a:chExt cx="3023859" cy="21826"/>
                </a:xfrm>
              </p:grpSpPr>
              <p:pic>
                <p:nvPicPr>
                  <p:cNvPr id="107" name="Object 106"/>
                  <p:cNvPicPr>
                    <a:picLocks noChangeAspect="1"/>
                  </p:cNvPicPr>
                  <p:nvPr/>
                </p:nvPicPr>
                <p:blipFill>
                  <a:blip r:embed="rId29" cstate="print"/>
                  <a:stretch>
                    <a:fillRect/>
                  </a:stretch>
                </p:blipFill>
                <p:spPr>
                  <a:xfrm>
                    <a:off x="13382007" y="5770692"/>
                    <a:ext cx="3023859" cy="21826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42" name="그룹 1042"/>
                <p:cNvGrpSpPr/>
                <p:nvPr/>
              </p:nvGrpSpPr>
              <p:grpSpPr>
                <a:xfrm>
                  <a:off x="13382007" y="5779367"/>
                  <a:ext cx="3023859" cy="21826"/>
                  <a:chOff x="13382007" y="5779367"/>
                  <a:chExt cx="3023859" cy="21826"/>
                </a:xfrm>
              </p:grpSpPr>
              <p:pic>
                <p:nvPicPr>
                  <p:cNvPr id="110" name="Object 109"/>
                  <p:cNvPicPr>
                    <a:picLocks noChangeAspect="1"/>
                  </p:cNvPicPr>
                  <p:nvPr/>
                </p:nvPicPr>
                <p:blipFill>
                  <a:blip r:embed="rId30" cstate="print"/>
                  <a:stretch>
                    <a:fillRect/>
                  </a:stretch>
                </p:blipFill>
                <p:spPr>
                  <a:xfrm>
                    <a:off x="13382007" y="5779367"/>
                    <a:ext cx="3023859" cy="21826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43" name="그룹 1043"/>
                <p:cNvGrpSpPr/>
                <p:nvPr/>
              </p:nvGrpSpPr>
              <p:grpSpPr>
                <a:xfrm>
                  <a:off x="13364655" y="5779367"/>
                  <a:ext cx="3023859" cy="21826"/>
                  <a:chOff x="13364655" y="5779367"/>
                  <a:chExt cx="3023859" cy="21826"/>
                </a:xfrm>
              </p:grpSpPr>
              <p:pic>
                <p:nvPicPr>
                  <p:cNvPr id="113" name="Object 112"/>
                  <p:cNvPicPr>
                    <a:picLocks noChangeAspect="1"/>
                  </p:cNvPicPr>
                  <p:nvPr/>
                </p:nvPicPr>
                <p:blipFill>
                  <a:blip r:embed="rId31" cstate="print"/>
                  <a:stretch>
                    <a:fillRect/>
                  </a:stretch>
                </p:blipFill>
                <p:spPr>
                  <a:xfrm>
                    <a:off x="13364655" y="5779367"/>
                    <a:ext cx="3023859" cy="21826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1044" name="그룹 1044"/>
            <p:cNvGrpSpPr/>
            <p:nvPr/>
          </p:nvGrpSpPr>
          <p:grpSpPr>
            <a:xfrm>
              <a:off x="10361057" y="5769095"/>
              <a:ext cx="3042972" cy="33889"/>
              <a:chOff x="10361057" y="5769095"/>
              <a:chExt cx="3042972" cy="33889"/>
            </a:xfrm>
          </p:grpSpPr>
          <p:grpSp>
            <p:nvGrpSpPr>
              <p:cNvPr id="1045" name="그룹 1045"/>
              <p:cNvGrpSpPr/>
              <p:nvPr/>
            </p:nvGrpSpPr>
            <p:grpSpPr>
              <a:xfrm>
                <a:off x="10364461" y="5769095"/>
                <a:ext cx="3039569" cy="30485"/>
                <a:chOff x="10364461" y="5769095"/>
                <a:chExt cx="3039569" cy="30485"/>
              </a:xfrm>
            </p:grpSpPr>
            <p:grpSp>
              <p:nvGrpSpPr>
                <p:cNvPr id="1046" name="그룹 1046"/>
                <p:cNvGrpSpPr/>
                <p:nvPr/>
              </p:nvGrpSpPr>
              <p:grpSpPr>
                <a:xfrm>
                  <a:off x="10364461" y="5769095"/>
                  <a:ext cx="3022227" cy="21814"/>
                  <a:chOff x="10364461" y="5769095"/>
                  <a:chExt cx="3022227" cy="21814"/>
                </a:xfrm>
              </p:grpSpPr>
              <p:pic>
                <p:nvPicPr>
                  <p:cNvPr id="120" name="Object 119"/>
                  <p:cNvPicPr>
                    <a:picLocks noChangeAspect="1"/>
                  </p:cNvPicPr>
                  <p:nvPr/>
                </p:nvPicPr>
                <p:blipFill>
                  <a:blip r:embed="rId32" cstate="print"/>
                  <a:stretch>
                    <a:fillRect/>
                  </a:stretch>
                </p:blipFill>
                <p:spPr>
                  <a:xfrm>
                    <a:off x="10364461" y="5769095"/>
                    <a:ext cx="3022227" cy="2181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47" name="그룹 1047"/>
                <p:cNvGrpSpPr/>
                <p:nvPr/>
              </p:nvGrpSpPr>
              <p:grpSpPr>
                <a:xfrm>
                  <a:off x="10364461" y="5777766"/>
                  <a:ext cx="3022227" cy="21814"/>
                  <a:chOff x="10364461" y="5777766"/>
                  <a:chExt cx="3022227" cy="21814"/>
                </a:xfrm>
              </p:grpSpPr>
              <p:pic>
                <p:nvPicPr>
                  <p:cNvPr id="123" name="Object 122"/>
                  <p:cNvPicPr>
                    <a:picLocks noChangeAspect="1"/>
                  </p:cNvPicPr>
                  <p:nvPr/>
                </p:nvPicPr>
                <p:blipFill>
                  <a:blip r:embed="rId33" cstate="print"/>
                  <a:stretch>
                    <a:fillRect/>
                  </a:stretch>
                </p:blipFill>
                <p:spPr>
                  <a:xfrm>
                    <a:off x="10364461" y="5777766"/>
                    <a:ext cx="3022227" cy="2181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48" name="그룹 1048"/>
                <p:cNvGrpSpPr/>
                <p:nvPr/>
              </p:nvGrpSpPr>
              <p:grpSpPr>
                <a:xfrm>
                  <a:off x="10381803" y="5777766"/>
                  <a:ext cx="3022227" cy="21814"/>
                  <a:chOff x="10381803" y="5777766"/>
                  <a:chExt cx="3022227" cy="21814"/>
                </a:xfrm>
              </p:grpSpPr>
              <p:pic>
                <p:nvPicPr>
                  <p:cNvPr id="126" name="Object 125"/>
                  <p:cNvPicPr>
                    <a:picLocks noChangeAspect="1"/>
                  </p:cNvPicPr>
                  <p:nvPr/>
                </p:nvPicPr>
                <p:blipFill>
                  <a:blip r:embed="rId34" cstate="print"/>
                  <a:stretch>
                    <a:fillRect/>
                  </a:stretch>
                </p:blipFill>
                <p:spPr>
                  <a:xfrm>
                    <a:off x="10381803" y="5777766"/>
                    <a:ext cx="3022227" cy="21814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49" name="그룹 1049"/>
              <p:cNvGrpSpPr/>
              <p:nvPr/>
            </p:nvGrpSpPr>
            <p:grpSpPr>
              <a:xfrm>
                <a:off x="10361057" y="5772498"/>
                <a:ext cx="3039569" cy="30485"/>
                <a:chOff x="10361057" y="5772498"/>
                <a:chExt cx="3039569" cy="30485"/>
              </a:xfrm>
            </p:grpSpPr>
            <p:grpSp>
              <p:nvGrpSpPr>
                <p:cNvPr id="1050" name="그룹 1050"/>
                <p:cNvGrpSpPr/>
                <p:nvPr/>
              </p:nvGrpSpPr>
              <p:grpSpPr>
                <a:xfrm>
                  <a:off x="10361057" y="5772498"/>
                  <a:ext cx="3022227" cy="21814"/>
                  <a:chOff x="10361057" y="5772498"/>
                  <a:chExt cx="3022227" cy="21814"/>
                </a:xfrm>
              </p:grpSpPr>
              <p:pic>
                <p:nvPicPr>
                  <p:cNvPr id="131" name="Object 130"/>
                  <p:cNvPicPr>
                    <a:picLocks noChangeAspect="1"/>
                  </p:cNvPicPr>
                  <p:nvPr/>
                </p:nvPicPr>
                <p:blipFill>
                  <a:blip r:embed="rId35" cstate="print"/>
                  <a:stretch>
                    <a:fillRect/>
                  </a:stretch>
                </p:blipFill>
                <p:spPr>
                  <a:xfrm>
                    <a:off x="10361057" y="5772498"/>
                    <a:ext cx="3022227" cy="2181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51" name="그룹 1051"/>
                <p:cNvGrpSpPr/>
                <p:nvPr/>
              </p:nvGrpSpPr>
              <p:grpSpPr>
                <a:xfrm>
                  <a:off x="10361057" y="5781169"/>
                  <a:ext cx="3022227" cy="21814"/>
                  <a:chOff x="10361057" y="5781169"/>
                  <a:chExt cx="3022227" cy="21814"/>
                </a:xfrm>
              </p:grpSpPr>
              <p:pic>
                <p:nvPicPr>
                  <p:cNvPr id="134" name="Object 133"/>
                  <p:cNvPicPr>
                    <a:picLocks noChangeAspect="1"/>
                  </p:cNvPicPr>
                  <p:nvPr/>
                </p:nvPicPr>
                <p:blipFill>
                  <a:blip r:embed="rId36" cstate="print"/>
                  <a:stretch>
                    <a:fillRect/>
                  </a:stretch>
                </p:blipFill>
                <p:spPr>
                  <a:xfrm>
                    <a:off x="10361057" y="5781169"/>
                    <a:ext cx="3022227" cy="2181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52" name="그룹 1052"/>
                <p:cNvGrpSpPr/>
                <p:nvPr/>
              </p:nvGrpSpPr>
              <p:grpSpPr>
                <a:xfrm>
                  <a:off x="10378399" y="5781169"/>
                  <a:ext cx="3022227" cy="21814"/>
                  <a:chOff x="10378399" y="5781169"/>
                  <a:chExt cx="3022227" cy="21814"/>
                </a:xfrm>
              </p:grpSpPr>
              <p:pic>
                <p:nvPicPr>
                  <p:cNvPr id="137" name="Object 136"/>
                  <p:cNvPicPr>
                    <a:picLocks noChangeAspect="1"/>
                  </p:cNvPicPr>
                  <p:nvPr/>
                </p:nvPicPr>
                <p:blipFill>
                  <a:blip r:embed="rId37" cstate="print"/>
                  <a:stretch>
                    <a:fillRect/>
                  </a:stretch>
                </p:blipFill>
                <p:spPr>
                  <a:xfrm>
                    <a:off x="10378399" y="5781169"/>
                    <a:ext cx="3022227" cy="21814"/>
                  </a:xfrm>
                  <a:prstGeom prst="rect">
                    <a:avLst/>
                  </a:prstGeom>
                </p:spPr>
              </p:pic>
            </p:grpSp>
          </p:grpSp>
        </p:grpSp>
      </p:grpSp>
      <p:grpSp>
        <p:nvGrpSpPr>
          <p:cNvPr id="1053" name="그룹 1053"/>
          <p:cNvGrpSpPr/>
          <p:nvPr/>
        </p:nvGrpSpPr>
        <p:grpSpPr>
          <a:xfrm>
            <a:off x="13324680" y="3730113"/>
            <a:ext cx="72498" cy="4041144"/>
            <a:chOff x="13324680" y="3730113"/>
            <a:chExt cx="72498" cy="4041144"/>
          </a:xfrm>
        </p:grpSpPr>
        <p:grpSp>
          <p:nvGrpSpPr>
            <p:cNvPr id="1054" name="그룹 1054"/>
            <p:cNvGrpSpPr/>
            <p:nvPr/>
          </p:nvGrpSpPr>
          <p:grpSpPr>
            <a:xfrm>
              <a:off x="11334333" y="5720459"/>
              <a:ext cx="4041144" cy="60451"/>
              <a:chOff x="11334333" y="5720459"/>
              <a:chExt cx="4041144" cy="60451"/>
            </a:xfrm>
          </p:grpSpPr>
          <p:pic>
            <p:nvPicPr>
              <p:cNvPr id="144" name="Object 143"/>
              <p:cNvPicPr>
                <a:picLocks noChangeAspect="1"/>
              </p:cNvPicPr>
              <p:nvPr/>
            </p:nvPicPr>
            <p:blipFill>
              <a:blip r:embed="rId38" cstate="print"/>
              <a:stretch>
                <a:fillRect/>
              </a:stretch>
            </p:blipFill>
            <p:spPr>
              <a:xfrm rot="16200000">
                <a:off x="11334333" y="5720459"/>
                <a:ext cx="4041144" cy="60451"/>
              </a:xfrm>
              <a:prstGeom prst="rect">
                <a:avLst/>
              </a:prstGeom>
            </p:spPr>
          </p:pic>
        </p:grpSp>
        <p:grpSp>
          <p:nvGrpSpPr>
            <p:cNvPr id="1055" name="그룹 1055"/>
            <p:cNvGrpSpPr/>
            <p:nvPr/>
          </p:nvGrpSpPr>
          <p:grpSpPr>
            <a:xfrm>
              <a:off x="11346380" y="5720459"/>
              <a:ext cx="4041144" cy="60451"/>
              <a:chOff x="11346380" y="5720459"/>
              <a:chExt cx="4041144" cy="60451"/>
            </a:xfrm>
          </p:grpSpPr>
          <p:pic>
            <p:nvPicPr>
              <p:cNvPr id="147" name="Object 146"/>
              <p:cNvPicPr>
                <a:picLocks noChangeAspect="1"/>
              </p:cNvPicPr>
              <p:nvPr/>
            </p:nvPicPr>
            <p:blipFill>
              <a:blip r:embed="rId39" cstate="print"/>
              <a:stretch>
                <a:fillRect/>
              </a:stretch>
            </p:blipFill>
            <p:spPr>
              <a:xfrm rot="16200000">
                <a:off x="11346380" y="5720459"/>
                <a:ext cx="4041144" cy="60451"/>
              </a:xfrm>
              <a:prstGeom prst="rect">
                <a:avLst/>
              </a:prstGeom>
            </p:spPr>
          </p:pic>
        </p:grpSp>
      </p:grpSp>
      <p:grpSp>
        <p:nvGrpSpPr>
          <p:cNvPr id="1056" name="그룹 1056"/>
          <p:cNvGrpSpPr/>
          <p:nvPr/>
        </p:nvGrpSpPr>
        <p:grpSpPr>
          <a:xfrm>
            <a:off x="11449138" y="3886732"/>
            <a:ext cx="3810025" cy="3810025"/>
            <a:chOff x="11449138" y="3886732"/>
            <a:chExt cx="3810025" cy="3810025"/>
          </a:xfrm>
        </p:grpSpPr>
        <p:grpSp>
          <p:nvGrpSpPr>
            <p:cNvPr id="1057" name="그룹 1057"/>
            <p:cNvGrpSpPr/>
            <p:nvPr/>
          </p:nvGrpSpPr>
          <p:grpSpPr>
            <a:xfrm>
              <a:off x="10701958" y="5746575"/>
              <a:ext cx="5293228" cy="79181"/>
              <a:chOff x="10701958" y="5746575"/>
              <a:chExt cx="5293228" cy="79181"/>
            </a:xfrm>
          </p:grpSpPr>
          <p:pic>
            <p:nvPicPr>
              <p:cNvPr id="152" name="Object 151"/>
              <p:cNvPicPr>
                <a:picLocks noChangeAspect="1"/>
              </p:cNvPicPr>
              <p:nvPr/>
            </p:nvPicPr>
            <p:blipFill>
              <a:blip r:embed="rId40" cstate="print"/>
              <a:stretch>
                <a:fillRect/>
              </a:stretch>
            </p:blipFill>
            <p:spPr>
              <a:xfrm rot="18900000">
                <a:off x="10701958" y="5746575"/>
                <a:ext cx="5293228" cy="79181"/>
              </a:xfrm>
              <a:prstGeom prst="rect">
                <a:avLst/>
              </a:prstGeom>
            </p:spPr>
          </p:pic>
        </p:grpSp>
        <p:grpSp>
          <p:nvGrpSpPr>
            <p:cNvPr id="1058" name="그룹 1058"/>
            <p:cNvGrpSpPr/>
            <p:nvPr/>
          </p:nvGrpSpPr>
          <p:grpSpPr>
            <a:xfrm>
              <a:off x="10713116" y="5757733"/>
              <a:ext cx="5293228" cy="79181"/>
              <a:chOff x="10713116" y="5757733"/>
              <a:chExt cx="5293228" cy="79181"/>
            </a:xfrm>
          </p:grpSpPr>
          <p:pic>
            <p:nvPicPr>
              <p:cNvPr id="155" name="Object 154"/>
              <p:cNvPicPr>
                <a:picLocks noChangeAspect="1"/>
              </p:cNvPicPr>
              <p:nvPr/>
            </p:nvPicPr>
            <p:blipFill>
              <a:blip r:embed="rId41" cstate="print"/>
              <a:stretch>
                <a:fillRect/>
              </a:stretch>
            </p:blipFill>
            <p:spPr>
              <a:xfrm rot="18900000">
                <a:off x="10713116" y="5757733"/>
                <a:ext cx="5293228" cy="79181"/>
              </a:xfrm>
              <a:prstGeom prst="rect">
                <a:avLst/>
              </a:prstGeom>
            </p:spPr>
          </p:pic>
        </p:grpSp>
      </p:grpSp>
      <p:grpSp>
        <p:nvGrpSpPr>
          <p:cNvPr id="1059" name="그룹 1059"/>
          <p:cNvGrpSpPr/>
          <p:nvPr/>
        </p:nvGrpSpPr>
        <p:grpSpPr>
          <a:xfrm>
            <a:off x="10351533" y="5776810"/>
            <a:ext cx="6044808" cy="35697"/>
            <a:chOff x="10351533" y="5776810"/>
            <a:chExt cx="6044808" cy="35697"/>
          </a:xfrm>
        </p:grpSpPr>
        <p:grpSp>
          <p:nvGrpSpPr>
            <p:cNvPr id="1060" name="그룹 1060"/>
            <p:cNvGrpSpPr/>
            <p:nvPr/>
          </p:nvGrpSpPr>
          <p:grpSpPr>
            <a:xfrm>
              <a:off x="13351726" y="5776810"/>
              <a:ext cx="3044616" cy="33907"/>
              <a:chOff x="13351726" y="5776810"/>
              <a:chExt cx="3044616" cy="33907"/>
            </a:xfrm>
          </p:grpSpPr>
          <p:grpSp>
            <p:nvGrpSpPr>
              <p:cNvPr id="1061" name="그룹 1061"/>
              <p:cNvGrpSpPr/>
              <p:nvPr/>
            </p:nvGrpSpPr>
            <p:grpSpPr>
              <a:xfrm>
                <a:off x="13351726" y="5776810"/>
                <a:ext cx="3041210" cy="30502"/>
                <a:chOff x="13351726" y="5776810"/>
                <a:chExt cx="3041210" cy="30502"/>
              </a:xfrm>
            </p:grpSpPr>
            <p:grpSp>
              <p:nvGrpSpPr>
                <p:cNvPr id="1062" name="그룹 1062"/>
                <p:cNvGrpSpPr/>
                <p:nvPr/>
              </p:nvGrpSpPr>
              <p:grpSpPr>
                <a:xfrm>
                  <a:off x="13369077" y="5776810"/>
                  <a:ext cx="3023859" cy="21826"/>
                  <a:chOff x="13369077" y="5776810"/>
                  <a:chExt cx="3023859" cy="21826"/>
                </a:xfrm>
              </p:grpSpPr>
              <p:pic>
                <p:nvPicPr>
                  <p:cNvPr id="162" name="Object 161"/>
                  <p:cNvPicPr>
                    <a:picLocks noChangeAspect="1"/>
                  </p:cNvPicPr>
                  <p:nvPr/>
                </p:nvPicPr>
                <p:blipFill>
                  <a:blip r:embed="rId42" cstate="print"/>
                  <a:stretch>
                    <a:fillRect/>
                  </a:stretch>
                </p:blipFill>
                <p:spPr>
                  <a:xfrm>
                    <a:off x="13369077" y="5776810"/>
                    <a:ext cx="3023859" cy="21826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63" name="그룹 1063"/>
                <p:cNvGrpSpPr/>
                <p:nvPr/>
              </p:nvGrpSpPr>
              <p:grpSpPr>
                <a:xfrm>
                  <a:off x="13369077" y="5785486"/>
                  <a:ext cx="3023859" cy="21826"/>
                  <a:chOff x="13369077" y="5785486"/>
                  <a:chExt cx="3023859" cy="21826"/>
                </a:xfrm>
              </p:grpSpPr>
              <p:pic>
                <p:nvPicPr>
                  <p:cNvPr id="165" name="Object 164"/>
                  <p:cNvPicPr>
                    <a:picLocks noChangeAspect="1"/>
                  </p:cNvPicPr>
                  <p:nvPr/>
                </p:nvPicPr>
                <p:blipFill>
                  <a:blip r:embed="rId43" cstate="print"/>
                  <a:stretch>
                    <a:fillRect/>
                  </a:stretch>
                </p:blipFill>
                <p:spPr>
                  <a:xfrm>
                    <a:off x="13369077" y="5785486"/>
                    <a:ext cx="3023859" cy="21826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64" name="그룹 1064"/>
                <p:cNvGrpSpPr/>
                <p:nvPr/>
              </p:nvGrpSpPr>
              <p:grpSpPr>
                <a:xfrm>
                  <a:off x="13351726" y="5785486"/>
                  <a:ext cx="3023859" cy="21826"/>
                  <a:chOff x="13351726" y="5785486"/>
                  <a:chExt cx="3023859" cy="21826"/>
                </a:xfrm>
              </p:grpSpPr>
              <p:pic>
                <p:nvPicPr>
                  <p:cNvPr id="168" name="Object 167"/>
                  <p:cNvPicPr>
                    <a:picLocks noChangeAspect="1"/>
                  </p:cNvPicPr>
                  <p:nvPr/>
                </p:nvPicPr>
                <p:blipFill>
                  <a:blip r:embed="rId44" cstate="print"/>
                  <a:stretch>
                    <a:fillRect/>
                  </a:stretch>
                </p:blipFill>
                <p:spPr>
                  <a:xfrm>
                    <a:off x="13351726" y="5785486"/>
                    <a:ext cx="3023859" cy="21826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65" name="그룹 1065"/>
              <p:cNvGrpSpPr/>
              <p:nvPr/>
            </p:nvGrpSpPr>
            <p:grpSpPr>
              <a:xfrm>
                <a:off x="13355132" y="5780216"/>
                <a:ext cx="3041210" cy="30502"/>
                <a:chOff x="13355132" y="5780216"/>
                <a:chExt cx="3041210" cy="30502"/>
              </a:xfrm>
            </p:grpSpPr>
            <p:grpSp>
              <p:nvGrpSpPr>
                <p:cNvPr id="1066" name="그룹 1066"/>
                <p:cNvGrpSpPr/>
                <p:nvPr/>
              </p:nvGrpSpPr>
              <p:grpSpPr>
                <a:xfrm>
                  <a:off x="13372483" y="5780216"/>
                  <a:ext cx="3023859" cy="21826"/>
                  <a:chOff x="13372483" y="5780216"/>
                  <a:chExt cx="3023859" cy="21826"/>
                </a:xfrm>
              </p:grpSpPr>
              <p:pic>
                <p:nvPicPr>
                  <p:cNvPr id="173" name="Object 172"/>
                  <p:cNvPicPr>
                    <a:picLocks noChangeAspect="1"/>
                  </p:cNvPicPr>
                  <p:nvPr/>
                </p:nvPicPr>
                <p:blipFill>
                  <a:blip r:embed="rId45" cstate="print"/>
                  <a:stretch>
                    <a:fillRect/>
                  </a:stretch>
                </p:blipFill>
                <p:spPr>
                  <a:xfrm>
                    <a:off x="13372483" y="5780216"/>
                    <a:ext cx="3023859" cy="21826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67" name="그룹 1067"/>
                <p:cNvGrpSpPr/>
                <p:nvPr/>
              </p:nvGrpSpPr>
              <p:grpSpPr>
                <a:xfrm>
                  <a:off x="13372483" y="5788891"/>
                  <a:ext cx="3023859" cy="21826"/>
                  <a:chOff x="13372483" y="5788891"/>
                  <a:chExt cx="3023859" cy="21826"/>
                </a:xfrm>
              </p:grpSpPr>
              <p:pic>
                <p:nvPicPr>
                  <p:cNvPr id="176" name="Object 175"/>
                  <p:cNvPicPr>
                    <a:picLocks noChangeAspect="1"/>
                  </p:cNvPicPr>
                  <p:nvPr/>
                </p:nvPicPr>
                <p:blipFill>
                  <a:blip r:embed="rId46" cstate="print"/>
                  <a:stretch>
                    <a:fillRect/>
                  </a:stretch>
                </p:blipFill>
                <p:spPr>
                  <a:xfrm>
                    <a:off x="13372483" y="5788891"/>
                    <a:ext cx="3023859" cy="21826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68" name="그룹 1068"/>
                <p:cNvGrpSpPr/>
                <p:nvPr/>
              </p:nvGrpSpPr>
              <p:grpSpPr>
                <a:xfrm>
                  <a:off x="13355132" y="5788891"/>
                  <a:ext cx="3023859" cy="21826"/>
                  <a:chOff x="13355132" y="5788891"/>
                  <a:chExt cx="3023859" cy="21826"/>
                </a:xfrm>
              </p:grpSpPr>
              <p:pic>
                <p:nvPicPr>
                  <p:cNvPr id="179" name="Object 178"/>
                  <p:cNvPicPr>
                    <a:picLocks noChangeAspect="1"/>
                  </p:cNvPicPr>
                  <p:nvPr/>
                </p:nvPicPr>
                <p:blipFill>
                  <a:blip r:embed="rId47" cstate="print"/>
                  <a:stretch>
                    <a:fillRect/>
                  </a:stretch>
                </p:blipFill>
                <p:spPr>
                  <a:xfrm>
                    <a:off x="13355132" y="5788891"/>
                    <a:ext cx="3023859" cy="21826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1069" name="그룹 1069"/>
            <p:cNvGrpSpPr/>
            <p:nvPr/>
          </p:nvGrpSpPr>
          <p:grpSpPr>
            <a:xfrm>
              <a:off x="10351533" y="5778619"/>
              <a:ext cx="3042972" cy="33889"/>
              <a:chOff x="10351533" y="5778619"/>
              <a:chExt cx="3042972" cy="33889"/>
            </a:xfrm>
          </p:grpSpPr>
          <p:grpSp>
            <p:nvGrpSpPr>
              <p:cNvPr id="1070" name="그룹 1070"/>
              <p:cNvGrpSpPr/>
              <p:nvPr/>
            </p:nvGrpSpPr>
            <p:grpSpPr>
              <a:xfrm>
                <a:off x="10354937" y="5778619"/>
                <a:ext cx="3039569" cy="30485"/>
                <a:chOff x="10354937" y="5778619"/>
                <a:chExt cx="3039569" cy="30485"/>
              </a:xfrm>
            </p:grpSpPr>
            <p:grpSp>
              <p:nvGrpSpPr>
                <p:cNvPr id="1071" name="그룹 1071"/>
                <p:cNvGrpSpPr/>
                <p:nvPr/>
              </p:nvGrpSpPr>
              <p:grpSpPr>
                <a:xfrm>
                  <a:off x="10354937" y="5778619"/>
                  <a:ext cx="3022227" cy="21814"/>
                  <a:chOff x="10354937" y="5778619"/>
                  <a:chExt cx="3022227" cy="21814"/>
                </a:xfrm>
              </p:grpSpPr>
              <p:pic>
                <p:nvPicPr>
                  <p:cNvPr id="186" name="Object 185"/>
                  <p:cNvPicPr>
                    <a:picLocks noChangeAspect="1"/>
                  </p:cNvPicPr>
                  <p:nvPr/>
                </p:nvPicPr>
                <p:blipFill>
                  <a:blip r:embed="rId48" cstate="print"/>
                  <a:stretch>
                    <a:fillRect/>
                  </a:stretch>
                </p:blipFill>
                <p:spPr>
                  <a:xfrm>
                    <a:off x="10354937" y="5778619"/>
                    <a:ext cx="3022227" cy="2181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72" name="그룹 1072"/>
                <p:cNvGrpSpPr/>
                <p:nvPr/>
              </p:nvGrpSpPr>
              <p:grpSpPr>
                <a:xfrm>
                  <a:off x="10354937" y="5787289"/>
                  <a:ext cx="3022227" cy="21814"/>
                  <a:chOff x="10354937" y="5787289"/>
                  <a:chExt cx="3022227" cy="21814"/>
                </a:xfrm>
              </p:grpSpPr>
              <p:pic>
                <p:nvPicPr>
                  <p:cNvPr id="189" name="Object 188"/>
                  <p:cNvPicPr>
                    <a:picLocks noChangeAspect="1"/>
                  </p:cNvPicPr>
                  <p:nvPr/>
                </p:nvPicPr>
                <p:blipFill>
                  <a:blip r:embed="rId49" cstate="print"/>
                  <a:stretch>
                    <a:fillRect/>
                  </a:stretch>
                </p:blipFill>
                <p:spPr>
                  <a:xfrm>
                    <a:off x="10354937" y="5787289"/>
                    <a:ext cx="3022227" cy="2181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73" name="그룹 1073"/>
                <p:cNvGrpSpPr/>
                <p:nvPr/>
              </p:nvGrpSpPr>
              <p:grpSpPr>
                <a:xfrm>
                  <a:off x="10372279" y="5787289"/>
                  <a:ext cx="3022227" cy="21814"/>
                  <a:chOff x="10372279" y="5787289"/>
                  <a:chExt cx="3022227" cy="21814"/>
                </a:xfrm>
              </p:grpSpPr>
              <p:pic>
                <p:nvPicPr>
                  <p:cNvPr id="192" name="Object 191"/>
                  <p:cNvPicPr>
                    <a:picLocks noChangeAspect="1"/>
                  </p:cNvPicPr>
                  <p:nvPr/>
                </p:nvPicPr>
                <p:blipFill>
                  <a:blip r:embed="rId50" cstate="print"/>
                  <a:stretch>
                    <a:fillRect/>
                  </a:stretch>
                </p:blipFill>
                <p:spPr>
                  <a:xfrm>
                    <a:off x="10372279" y="5787289"/>
                    <a:ext cx="3022227" cy="21814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74" name="그룹 1074"/>
              <p:cNvGrpSpPr/>
              <p:nvPr/>
            </p:nvGrpSpPr>
            <p:grpSpPr>
              <a:xfrm>
                <a:off x="10351533" y="5782022"/>
                <a:ext cx="3039569" cy="30485"/>
                <a:chOff x="10351533" y="5782022"/>
                <a:chExt cx="3039569" cy="30485"/>
              </a:xfrm>
            </p:grpSpPr>
            <p:grpSp>
              <p:nvGrpSpPr>
                <p:cNvPr id="1075" name="그룹 1075"/>
                <p:cNvGrpSpPr/>
                <p:nvPr/>
              </p:nvGrpSpPr>
              <p:grpSpPr>
                <a:xfrm>
                  <a:off x="10351533" y="5782022"/>
                  <a:ext cx="3022227" cy="21814"/>
                  <a:chOff x="10351533" y="5782022"/>
                  <a:chExt cx="3022227" cy="21814"/>
                </a:xfrm>
              </p:grpSpPr>
              <p:pic>
                <p:nvPicPr>
                  <p:cNvPr id="197" name="Object 196"/>
                  <p:cNvPicPr>
                    <a:picLocks noChangeAspect="1"/>
                  </p:cNvPicPr>
                  <p:nvPr/>
                </p:nvPicPr>
                <p:blipFill>
                  <a:blip r:embed="rId51" cstate="print"/>
                  <a:stretch>
                    <a:fillRect/>
                  </a:stretch>
                </p:blipFill>
                <p:spPr>
                  <a:xfrm>
                    <a:off x="10351533" y="5782022"/>
                    <a:ext cx="3022227" cy="2181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76" name="그룹 1076"/>
                <p:cNvGrpSpPr/>
                <p:nvPr/>
              </p:nvGrpSpPr>
              <p:grpSpPr>
                <a:xfrm>
                  <a:off x="10351533" y="5790693"/>
                  <a:ext cx="3022227" cy="21814"/>
                  <a:chOff x="10351533" y="5790693"/>
                  <a:chExt cx="3022227" cy="21814"/>
                </a:xfrm>
              </p:grpSpPr>
              <p:pic>
                <p:nvPicPr>
                  <p:cNvPr id="200" name="Object 199"/>
                  <p:cNvPicPr>
                    <a:picLocks noChangeAspect="1"/>
                  </p:cNvPicPr>
                  <p:nvPr/>
                </p:nvPicPr>
                <p:blipFill>
                  <a:blip r:embed="rId52" cstate="print"/>
                  <a:stretch>
                    <a:fillRect/>
                  </a:stretch>
                </p:blipFill>
                <p:spPr>
                  <a:xfrm>
                    <a:off x="10351533" y="5790693"/>
                    <a:ext cx="3022227" cy="2181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77" name="그룹 1077"/>
                <p:cNvGrpSpPr/>
                <p:nvPr/>
              </p:nvGrpSpPr>
              <p:grpSpPr>
                <a:xfrm>
                  <a:off x="10368875" y="5790693"/>
                  <a:ext cx="3022227" cy="21814"/>
                  <a:chOff x="10368875" y="5790693"/>
                  <a:chExt cx="3022227" cy="21814"/>
                </a:xfrm>
              </p:grpSpPr>
              <p:pic>
                <p:nvPicPr>
                  <p:cNvPr id="203" name="Object 202"/>
                  <p:cNvPicPr>
                    <a:picLocks noChangeAspect="1"/>
                  </p:cNvPicPr>
                  <p:nvPr/>
                </p:nvPicPr>
                <p:blipFill>
                  <a:blip r:embed="rId53" cstate="print"/>
                  <a:stretch>
                    <a:fillRect/>
                  </a:stretch>
                </p:blipFill>
                <p:spPr>
                  <a:xfrm>
                    <a:off x="10368875" y="5790693"/>
                    <a:ext cx="3022227" cy="21814"/>
                  </a:xfrm>
                  <a:prstGeom prst="rect">
                    <a:avLst/>
                  </a:prstGeom>
                </p:spPr>
              </p:pic>
            </p:grpSp>
          </p:grpSp>
        </p:grpSp>
      </p:grpSp>
      <p:grpSp>
        <p:nvGrpSpPr>
          <p:cNvPr id="1078" name="그룹 1078"/>
          <p:cNvGrpSpPr/>
          <p:nvPr/>
        </p:nvGrpSpPr>
        <p:grpSpPr>
          <a:xfrm>
            <a:off x="1939300" y="7755365"/>
            <a:ext cx="6044808" cy="35697"/>
            <a:chOff x="1939300" y="7755365"/>
            <a:chExt cx="6044808" cy="35697"/>
          </a:xfrm>
        </p:grpSpPr>
        <p:grpSp>
          <p:nvGrpSpPr>
            <p:cNvPr id="1079" name="그룹 1079"/>
            <p:cNvGrpSpPr/>
            <p:nvPr/>
          </p:nvGrpSpPr>
          <p:grpSpPr>
            <a:xfrm>
              <a:off x="4939493" y="7755365"/>
              <a:ext cx="3044616" cy="33907"/>
              <a:chOff x="4939493" y="7755365"/>
              <a:chExt cx="3044616" cy="33907"/>
            </a:xfrm>
          </p:grpSpPr>
          <p:grpSp>
            <p:nvGrpSpPr>
              <p:cNvPr id="1080" name="그룹 1080"/>
              <p:cNvGrpSpPr/>
              <p:nvPr/>
            </p:nvGrpSpPr>
            <p:grpSpPr>
              <a:xfrm>
                <a:off x="4939493" y="7755365"/>
                <a:ext cx="3041210" cy="30502"/>
                <a:chOff x="4939493" y="7755365"/>
                <a:chExt cx="3041210" cy="30502"/>
              </a:xfrm>
            </p:grpSpPr>
            <p:grpSp>
              <p:nvGrpSpPr>
                <p:cNvPr id="1081" name="그룹 1081"/>
                <p:cNvGrpSpPr/>
                <p:nvPr/>
              </p:nvGrpSpPr>
              <p:grpSpPr>
                <a:xfrm>
                  <a:off x="4956844" y="7755365"/>
                  <a:ext cx="3023859" cy="21826"/>
                  <a:chOff x="4956844" y="7755365"/>
                  <a:chExt cx="3023859" cy="21826"/>
                </a:xfrm>
              </p:grpSpPr>
              <p:pic>
                <p:nvPicPr>
                  <p:cNvPr id="212" name="Object 211"/>
                  <p:cNvPicPr>
                    <a:picLocks noChangeAspect="1"/>
                  </p:cNvPicPr>
                  <p:nvPr/>
                </p:nvPicPr>
                <p:blipFill>
                  <a:blip r:embed="rId54" cstate="print"/>
                  <a:stretch>
                    <a:fillRect/>
                  </a:stretch>
                </p:blipFill>
                <p:spPr>
                  <a:xfrm>
                    <a:off x="4956844" y="7755365"/>
                    <a:ext cx="3023859" cy="21826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82" name="그룹 1082"/>
                <p:cNvGrpSpPr/>
                <p:nvPr/>
              </p:nvGrpSpPr>
              <p:grpSpPr>
                <a:xfrm>
                  <a:off x="4956844" y="7764040"/>
                  <a:ext cx="3023859" cy="21826"/>
                  <a:chOff x="4956844" y="7764040"/>
                  <a:chExt cx="3023859" cy="21826"/>
                </a:xfrm>
              </p:grpSpPr>
              <p:pic>
                <p:nvPicPr>
                  <p:cNvPr id="215" name="Object 214"/>
                  <p:cNvPicPr>
                    <a:picLocks noChangeAspect="1"/>
                  </p:cNvPicPr>
                  <p:nvPr/>
                </p:nvPicPr>
                <p:blipFill>
                  <a:blip r:embed="rId55" cstate="print"/>
                  <a:stretch>
                    <a:fillRect/>
                  </a:stretch>
                </p:blipFill>
                <p:spPr>
                  <a:xfrm>
                    <a:off x="4956844" y="7764040"/>
                    <a:ext cx="3023859" cy="21826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83" name="그룹 1083"/>
                <p:cNvGrpSpPr/>
                <p:nvPr/>
              </p:nvGrpSpPr>
              <p:grpSpPr>
                <a:xfrm>
                  <a:off x="4939493" y="7764040"/>
                  <a:ext cx="3023859" cy="21826"/>
                  <a:chOff x="4939493" y="7764040"/>
                  <a:chExt cx="3023859" cy="21826"/>
                </a:xfrm>
              </p:grpSpPr>
              <p:pic>
                <p:nvPicPr>
                  <p:cNvPr id="218" name="Object 217"/>
                  <p:cNvPicPr>
                    <a:picLocks noChangeAspect="1"/>
                  </p:cNvPicPr>
                  <p:nvPr/>
                </p:nvPicPr>
                <p:blipFill>
                  <a:blip r:embed="rId56" cstate="print"/>
                  <a:stretch>
                    <a:fillRect/>
                  </a:stretch>
                </p:blipFill>
                <p:spPr>
                  <a:xfrm>
                    <a:off x="4939493" y="7764040"/>
                    <a:ext cx="3023859" cy="21826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84" name="그룹 1084"/>
              <p:cNvGrpSpPr/>
              <p:nvPr/>
            </p:nvGrpSpPr>
            <p:grpSpPr>
              <a:xfrm>
                <a:off x="4942898" y="7758770"/>
                <a:ext cx="3041210" cy="30502"/>
                <a:chOff x="4942898" y="7758770"/>
                <a:chExt cx="3041210" cy="30502"/>
              </a:xfrm>
            </p:grpSpPr>
            <p:grpSp>
              <p:nvGrpSpPr>
                <p:cNvPr id="1085" name="그룹 1085"/>
                <p:cNvGrpSpPr/>
                <p:nvPr/>
              </p:nvGrpSpPr>
              <p:grpSpPr>
                <a:xfrm>
                  <a:off x="4960249" y="7758770"/>
                  <a:ext cx="3023859" cy="21826"/>
                  <a:chOff x="4960249" y="7758770"/>
                  <a:chExt cx="3023859" cy="21826"/>
                </a:xfrm>
              </p:grpSpPr>
              <p:pic>
                <p:nvPicPr>
                  <p:cNvPr id="223" name="Object 222"/>
                  <p:cNvPicPr>
                    <a:picLocks noChangeAspect="1"/>
                  </p:cNvPicPr>
                  <p:nvPr/>
                </p:nvPicPr>
                <p:blipFill>
                  <a:blip r:embed="rId57" cstate="print"/>
                  <a:stretch>
                    <a:fillRect/>
                  </a:stretch>
                </p:blipFill>
                <p:spPr>
                  <a:xfrm>
                    <a:off x="4960249" y="7758770"/>
                    <a:ext cx="3023859" cy="21826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86" name="그룹 1086"/>
                <p:cNvGrpSpPr/>
                <p:nvPr/>
              </p:nvGrpSpPr>
              <p:grpSpPr>
                <a:xfrm>
                  <a:off x="4960249" y="7767446"/>
                  <a:ext cx="3023859" cy="21826"/>
                  <a:chOff x="4960249" y="7767446"/>
                  <a:chExt cx="3023859" cy="21826"/>
                </a:xfrm>
              </p:grpSpPr>
              <p:pic>
                <p:nvPicPr>
                  <p:cNvPr id="226" name="Object 225"/>
                  <p:cNvPicPr>
                    <a:picLocks noChangeAspect="1"/>
                  </p:cNvPicPr>
                  <p:nvPr/>
                </p:nvPicPr>
                <p:blipFill>
                  <a:blip r:embed="rId58" cstate="print"/>
                  <a:stretch>
                    <a:fillRect/>
                  </a:stretch>
                </p:blipFill>
                <p:spPr>
                  <a:xfrm>
                    <a:off x="4960249" y="7767446"/>
                    <a:ext cx="3023859" cy="21826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87" name="그룹 1087"/>
                <p:cNvGrpSpPr/>
                <p:nvPr/>
              </p:nvGrpSpPr>
              <p:grpSpPr>
                <a:xfrm>
                  <a:off x="4942898" y="7767446"/>
                  <a:ext cx="3023859" cy="21826"/>
                  <a:chOff x="4942898" y="7767446"/>
                  <a:chExt cx="3023859" cy="21826"/>
                </a:xfrm>
              </p:grpSpPr>
              <p:pic>
                <p:nvPicPr>
                  <p:cNvPr id="229" name="Object 228"/>
                  <p:cNvPicPr>
                    <a:picLocks noChangeAspect="1"/>
                  </p:cNvPicPr>
                  <p:nvPr/>
                </p:nvPicPr>
                <p:blipFill>
                  <a:blip r:embed="rId59" cstate="print"/>
                  <a:stretch>
                    <a:fillRect/>
                  </a:stretch>
                </p:blipFill>
                <p:spPr>
                  <a:xfrm>
                    <a:off x="4942898" y="7767446"/>
                    <a:ext cx="3023859" cy="21826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1088" name="그룹 1088"/>
            <p:cNvGrpSpPr/>
            <p:nvPr/>
          </p:nvGrpSpPr>
          <p:grpSpPr>
            <a:xfrm>
              <a:off x="1939300" y="7757173"/>
              <a:ext cx="3042972" cy="33889"/>
              <a:chOff x="1939300" y="7757173"/>
              <a:chExt cx="3042972" cy="33889"/>
            </a:xfrm>
          </p:grpSpPr>
          <p:grpSp>
            <p:nvGrpSpPr>
              <p:cNvPr id="1089" name="그룹 1089"/>
              <p:cNvGrpSpPr/>
              <p:nvPr/>
            </p:nvGrpSpPr>
            <p:grpSpPr>
              <a:xfrm>
                <a:off x="1942704" y="7757173"/>
                <a:ext cx="3039569" cy="30485"/>
                <a:chOff x="1942704" y="7757173"/>
                <a:chExt cx="3039569" cy="30485"/>
              </a:xfrm>
            </p:grpSpPr>
            <p:grpSp>
              <p:nvGrpSpPr>
                <p:cNvPr id="1090" name="그룹 1090"/>
                <p:cNvGrpSpPr/>
                <p:nvPr/>
              </p:nvGrpSpPr>
              <p:grpSpPr>
                <a:xfrm>
                  <a:off x="1942704" y="7757173"/>
                  <a:ext cx="3022227" cy="21814"/>
                  <a:chOff x="1942704" y="7757173"/>
                  <a:chExt cx="3022227" cy="21814"/>
                </a:xfrm>
              </p:grpSpPr>
              <p:pic>
                <p:nvPicPr>
                  <p:cNvPr id="236" name="Object 235"/>
                  <p:cNvPicPr>
                    <a:picLocks noChangeAspect="1"/>
                  </p:cNvPicPr>
                  <p:nvPr/>
                </p:nvPicPr>
                <p:blipFill>
                  <a:blip r:embed="rId60" cstate="print"/>
                  <a:stretch>
                    <a:fillRect/>
                  </a:stretch>
                </p:blipFill>
                <p:spPr>
                  <a:xfrm>
                    <a:off x="1942704" y="7757173"/>
                    <a:ext cx="3022227" cy="2181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91" name="그룹 1091"/>
                <p:cNvGrpSpPr/>
                <p:nvPr/>
              </p:nvGrpSpPr>
              <p:grpSpPr>
                <a:xfrm>
                  <a:off x="1942704" y="7765844"/>
                  <a:ext cx="3022227" cy="21814"/>
                  <a:chOff x="1942704" y="7765844"/>
                  <a:chExt cx="3022227" cy="21814"/>
                </a:xfrm>
              </p:grpSpPr>
              <p:pic>
                <p:nvPicPr>
                  <p:cNvPr id="239" name="Object 238"/>
                  <p:cNvPicPr>
                    <a:picLocks noChangeAspect="1"/>
                  </p:cNvPicPr>
                  <p:nvPr/>
                </p:nvPicPr>
                <p:blipFill>
                  <a:blip r:embed="rId61" cstate="print"/>
                  <a:stretch>
                    <a:fillRect/>
                  </a:stretch>
                </p:blipFill>
                <p:spPr>
                  <a:xfrm>
                    <a:off x="1942704" y="7765844"/>
                    <a:ext cx="3022227" cy="2181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92" name="그룹 1092"/>
                <p:cNvGrpSpPr/>
                <p:nvPr/>
              </p:nvGrpSpPr>
              <p:grpSpPr>
                <a:xfrm>
                  <a:off x="1960045" y="7765844"/>
                  <a:ext cx="3022227" cy="21814"/>
                  <a:chOff x="1960045" y="7765844"/>
                  <a:chExt cx="3022227" cy="21814"/>
                </a:xfrm>
              </p:grpSpPr>
              <p:pic>
                <p:nvPicPr>
                  <p:cNvPr id="242" name="Object 241"/>
                  <p:cNvPicPr>
                    <a:picLocks noChangeAspect="1"/>
                  </p:cNvPicPr>
                  <p:nvPr/>
                </p:nvPicPr>
                <p:blipFill>
                  <a:blip r:embed="rId62" cstate="print"/>
                  <a:stretch>
                    <a:fillRect/>
                  </a:stretch>
                </p:blipFill>
                <p:spPr>
                  <a:xfrm>
                    <a:off x="1960045" y="7765844"/>
                    <a:ext cx="3022227" cy="21814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93" name="그룹 1093"/>
              <p:cNvGrpSpPr/>
              <p:nvPr/>
            </p:nvGrpSpPr>
            <p:grpSpPr>
              <a:xfrm>
                <a:off x="1939300" y="7760577"/>
                <a:ext cx="3039569" cy="30485"/>
                <a:chOff x="1939300" y="7760577"/>
                <a:chExt cx="3039569" cy="30485"/>
              </a:xfrm>
            </p:grpSpPr>
            <p:grpSp>
              <p:nvGrpSpPr>
                <p:cNvPr id="1094" name="그룹 1094"/>
                <p:cNvGrpSpPr/>
                <p:nvPr/>
              </p:nvGrpSpPr>
              <p:grpSpPr>
                <a:xfrm>
                  <a:off x="1939300" y="7760577"/>
                  <a:ext cx="3022227" cy="21814"/>
                  <a:chOff x="1939300" y="7760577"/>
                  <a:chExt cx="3022227" cy="21814"/>
                </a:xfrm>
              </p:grpSpPr>
              <p:pic>
                <p:nvPicPr>
                  <p:cNvPr id="247" name="Object 246"/>
                  <p:cNvPicPr>
                    <a:picLocks noChangeAspect="1"/>
                  </p:cNvPicPr>
                  <p:nvPr/>
                </p:nvPicPr>
                <p:blipFill>
                  <a:blip r:embed="rId63" cstate="print"/>
                  <a:stretch>
                    <a:fillRect/>
                  </a:stretch>
                </p:blipFill>
                <p:spPr>
                  <a:xfrm>
                    <a:off x="1939300" y="7760577"/>
                    <a:ext cx="3022227" cy="2181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95" name="그룹 1095"/>
                <p:cNvGrpSpPr/>
                <p:nvPr/>
              </p:nvGrpSpPr>
              <p:grpSpPr>
                <a:xfrm>
                  <a:off x="1939300" y="7769248"/>
                  <a:ext cx="3022227" cy="21814"/>
                  <a:chOff x="1939300" y="7769248"/>
                  <a:chExt cx="3022227" cy="21814"/>
                </a:xfrm>
              </p:grpSpPr>
              <p:pic>
                <p:nvPicPr>
                  <p:cNvPr id="250" name="Object 249"/>
                  <p:cNvPicPr>
                    <a:picLocks noChangeAspect="1"/>
                  </p:cNvPicPr>
                  <p:nvPr/>
                </p:nvPicPr>
                <p:blipFill>
                  <a:blip r:embed="rId64" cstate="print"/>
                  <a:stretch>
                    <a:fillRect/>
                  </a:stretch>
                </p:blipFill>
                <p:spPr>
                  <a:xfrm>
                    <a:off x="1939300" y="7769248"/>
                    <a:ext cx="3022227" cy="2181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96" name="그룹 1096"/>
                <p:cNvGrpSpPr/>
                <p:nvPr/>
              </p:nvGrpSpPr>
              <p:grpSpPr>
                <a:xfrm>
                  <a:off x="1956642" y="7769248"/>
                  <a:ext cx="3022227" cy="21814"/>
                  <a:chOff x="1956642" y="7769248"/>
                  <a:chExt cx="3022227" cy="21814"/>
                </a:xfrm>
              </p:grpSpPr>
              <p:pic>
                <p:nvPicPr>
                  <p:cNvPr id="253" name="Object 252"/>
                  <p:cNvPicPr>
                    <a:picLocks noChangeAspect="1"/>
                  </p:cNvPicPr>
                  <p:nvPr/>
                </p:nvPicPr>
                <p:blipFill>
                  <a:blip r:embed="rId65" cstate="print"/>
                  <a:stretch>
                    <a:fillRect/>
                  </a:stretch>
                </p:blipFill>
                <p:spPr>
                  <a:xfrm>
                    <a:off x="1956642" y="7769248"/>
                    <a:ext cx="3022227" cy="21814"/>
                  </a:xfrm>
                  <a:prstGeom prst="rect">
                    <a:avLst/>
                  </a:prstGeom>
                </p:spPr>
              </p:pic>
            </p:grpSp>
          </p:grpSp>
        </p:grpSp>
      </p:grpSp>
      <p:grpSp>
        <p:nvGrpSpPr>
          <p:cNvPr id="1097" name="그룹 1097"/>
          <p:cNvGrpSpPr/>
          <p:nvPr/>
        </p:nvGrpSpPr>
        <p:grpSpPr>
          <a:xfrm>
            <a:off x="2931909" y="5304963"/>
            <a:ext cx="44473" cy="2478973"/>
            <a:chOff x="2931909" y="5304963"/>
            <a:chExt cx="44473" cy="2478973"/>
          </a:xfrm>
        </p:grpSpPr>
        <p:grpSp>
          <p:nvGrpSpPr>
            <p:cNvPr id="1098" name="그룹 1098"/>
            <p:cNvGrpSpPr/>
            <p:nvPr/>
          </p:nvGrpSpPr>
          <p:grpSpPr>
            <a:xfrm>
              <a:off x="1710964" y="6525908"/>
              <a:ext cx="2478973" cy="37083"/>
              <a:chOff x="1710964" y="6525908"/>
              <a:chExt cx="2478973" cy="37083"/>
            </a:xfrm>
          </p:grpSpPr>
          <p:pic>
            <p:nvPicPr>
              <p:cNvPr id="260" name="Object 259"/>
              <p:cNvPicPr>
                <a:picLocks noChangeAspect="1"/>
              </p:cNvPicPr>
              <p:nvPr/>
            </p:nvPicPr>
            <p:blipFill>
              <a:blip r:embed="rId66" cstate="print"/>
              <a:stretch>
                <a:fillRect/>
              </a:stretch>
            </p:blipFill>
            <p:spPr>
              <a:xfrm rot="16200000">
                <a:off x="1710964" y="6525908"/>
                <a:ext cx="2478973" cy="37083"/>
              </a:xfrm>
              <a:prstGeom prst="rect">
                <a:avLst/>
              </a:prstGeom>
            </p:spPr>
          </p:pic>
        </p:grpSp>
        <p:grpSp>
          <p:nvGrpSpPr>
            <p:cNvPr id="1099" name="그룹 1099"/>
            <p:cNvGrpSpPr/>
            <p:nvPr/>
          </p:nvGrpSpPr>
          <p:grpSpPr>
            <a:xfrm>
              <a:off x="1718354" y="6525908"/>
              <a:ext cx="2478973" cy="37083"/>
              <a:chOff x="1718354" y="6525908"/>
              <a:chExt cx="2478973" cy="37083"/>
            </a:xfrm>
          </p:grpSpPr>
          <p:pic>
            <p:nvPicPr>
              <p:cNvPr id="263" name="Object 262"/>
              <p:cNvPicPr>
                <a:picLocks noChangeAspect="1"/>
              </p:cNvPicPr>
              <p:nvPr/>
            </p:nvPicPr>
            <p:blipFill>
              <a:blip r:embed="rId67" cstate="print"/>
              <a:stretch>
                <a:fillRect/>
              </a:stretch>
            </p:blipFill>
            <p:spPr>
              <a:xfrm rot="16200000">
                <a:off x="1718354" y="6525908"/>
                <a:ext cx="2478973" cy="37083"/>
              </a:xfrm>
              <a:prstGeom prst="rect">
                <a:avLst/>
              </a:prstGeom>
            </p:spPr>
          </p:pic>
        </p:grpSp>
      </p:grpSp>
      <p:grpSp>
        <p:nvGrpSpPr>
          <p:cNvPr id="1100" name="그룹 1100"/>
          <p:cNvGrpSpPr/>
          <p:nvPr/>
        </p:nvGrpSpPr>
        <p:grpSpPr>
          <a:xfrm>
            <a:off x="11449138" y="5761786"/>
            <a:ext cx="34713" cy="1934970"/>
            <a:chOff x="11449138" y="5761786"/>
            <a:chExt cx="34713" cy="1934970"/>
          </a:xfrm>
        </p:grpSpPr>
        <p:grpSp>
          <p:nvGrpSpPr>
            <p:cNvPr id="1101" name="그룹 1101"/>
            <p:cNvGrpSpPr/>
            <p:nvPr/>
          </p:nvGrpSpPr>
          <p:grpSpPr>
            <a:xfrm>
              <a:off x="10496126" y="6714799"/>
              <a:ext cx="1934970" cy="28945"/>
              <a:chOff x="10496126" y="6714799"/>
              <a:chExt cx="1934970" cy="28945"/>
            </a:xfrm>
          </p:grpSpPr>
          <p:pic>
            <p:nvPicPr>
              <p:cNvPr id="268" name="Object 267"/>
              <p:cNvPicPr>
                <a:picLocks noChangeAspect="1"/>
              </p:cNvPicPr>
              <p:nvPr/>
            </p:nvPicPr>
            <p:blipFill>
              <a:blip r:embed="rId68" cstate="print"/>
              <a:stretch>
                <a:fillRect/>
              </a:stretch>
            </p:blipFill>
            <p:spPr>
              <a:xfrm rot="16200000">
                <a:off x="10496126" y="6714799"/>
                <a:ext cx="1934970" cy="28945"/>
              </a:xfrm>
              <a:prstGeom prst="rect">
                <a:avLst/>
              </a:prstGeom>
            </p:spPr>
          </p:pic>
        </p:grpSp>
        <p:grpSp>
          <p:nvGrpSpPr>
            <p:cNvPr id="1102" name="그룹 1102"/>
            <p:cNvGrpSpPr/>
            <p:nvPr/>
          </p:nvGrpSpPr>
          <p:grpSpPr>
            <a:xfrm>
              <a:off x="10501894" y="6714799"/>
              <a:ext cx="1934970" cy="28945"/>
              <a:chOff x="10501894" y="6714799"/>
              <a:chExt cx="1934970" cy="28945"/>
            </a:xfrm>
          </p:grpSpPr>
          <p:pic>
            <p:nvPicPr>
              <p:cNvPr id="271" name="Object 270"/>
              <p:cNvPicPr>
                <a:picLocks noChangeAspect="1"/>
              </p:cNvPicPr>
              <p:nvPr/>
            </p:nvPicPr>
            <p:blipFill>
              <a:blip r:embed="rId69" cstate="print"/>
              <a:stretch>
                <a:fillRect/>
              </a:stretch>
            </p:blipFill>
            <p:spPr>
              <a:xfrm rot="16200000">
                <a:off x="10501894" y="6714799"/>
                <a:ext cx="1934970" cy="28945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5274" y="686772"/>
            <a:ext cx="16875166" cy="8912169"/>
            <a:chOff x="705274" y="686772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5274" y="686772"/>
              <a:ext cx="16875166" cy="891216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29776" y="9352381"/>
            <a:ext cx="16813081" cy="247619"/>
            <a:chOff x="729776" y="9352381"/>
            <a:chExt cx="16813081" cy="24761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9776" y="9352381"/>
              <a:ext cx="16813081" cy="24761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89439" y="2165239"/>
            <a:ext cx="612474" cy="675176"/>
            <a:chOff x="1589439" y="2165239"/>
            <a:chExt cx="612474" cy="67517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89439" y="2165239"/>
              <a:ext cx="612474" cy="675176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645224" y="760378"/>
            <a:ext cx="1952381" cy="71428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414345" y="2097631"/>
            <a:ext cx="3390476" cy="108571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939300" y="3739636"/>
            <a:ext cx="6044808" cy="4044300"/>
            <a:chOff x="1939300" y="3739636"/>
            <a:chExt cx="6044808" cy="4044300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939300" y="3741445"/>
              <a:ext cx="6044808" cy="4042491"/>
              <a:chOff x="1939300" y="3741445"/>
              <a:chExt cx="6044808" cy="4042491"/>
            </a:xfrm>
          </p:grpSpPr>
          <p:grpSp>
            <p:nvGrpSpPr>
              <p:cNvPr id="1006" name="그룹 1006"/>
              <p:cNvGrpSpPr/>
              <p:nvPr/>
            </p:nvGrpSpPr>
            <p:grpSpPr>
              <a:xfrm>
                <a:off x="4939493" y="7748239"/>
                <a:ext cx="3044616" cy="33907"/>
                <a:chOff x="4939493" y="7748239"/>
                <a:chExt cx="3044616" cy="33907"/>
              </a:xfrm>
            </p:grpSpPr>
            <p:grpSp>
              <p:nvGrpSpPr>
                <p:cNvPr id="1007" name="그룹 1007"/>
                <p:cNvGrpSpPr/>
                <p:nvPr/>
              </p:nvGrpSpPr>
              <p:grpSpPr>
                <a:xfrm>
                  <a:off x="4939493" y="7748239"/>
                  <a:ext cx="3041210" cy="30502"/>
                  <a:chOff x="4939493" y="7748239"/>
                  <a:chExt cx="3041210" cy="30502"/>
                </a:xfrm>
              </p:grpSpPr>
              <p:grpSp>
                <p:nvGrpSpPr>
                  <p:cNvPr id="1008" name="그룹 1008"/>
                  <p:cNvGrpSpPr/>
                  <p:nvPr/>
                </p:nvGrpSpPr>
                <p:grpSpPr>
                  <a:xfrm>
                    <a:off x="4956844" y="7748239"/>
                    <a:ext cx="3023859" cy="21826"/>
                    <a:chOff x="4956844" y="7748239"/>
                    <a:chExt cx="3023859" cy="21826"/>
                  </a:xfrm>
                </p:grpSpPr>
                <p:pic>
                  <p:nvPicPr>
                    <p:cNvPr id="18" name="Object 17"/>
                    <p:cNvPicPr>
                      <a:picLocks noChangeAspect="1"/>
                    </p:cNvPicPr>
                    <p:nvPr/>
                  </p:nvPicPr>
                  <p:blipFill>
                    <a:blip r:embed="rId7" cstate="print"/>
                    <a:stretch>
                      <a:fillRect/>
                    </a:stretch>
                  </p:blipFill>
                  <p:spPr>
                    <a:xfrm>
                      <a:off x="4956844" y="7748239"/>
                      <a:ext cx="3023859" cy="21826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1009" name="그룹 1009"/>
                  <p:cNvGrpSpPr/>
                  <p:nvPr/>
                </p:nvGrpSpPr>
                <p:grpSpPr>
                  <a:xfrm>
                    <a:off x="4956844" y="7756914"/>
                    <a:ext cx="3023859" cy="21826"/>
                    <a:chOff x="4956844" y="7756914"/>
                    <a:chExt cx="3023859" cy="21826"/>
                  </a:xfrm>
                </p:grpSpPr>
                <p:pic>
                  <p:nvPicPr>
                    <p:cNvPr id="21" name="Object 20"/>
                    <p:cNvPicPr>
                      <a:picLocks noChangeAspect="1"/>
                    </p:cNvPicPr>
                    <p:nvPr/>
                  </p:nvPicPr>
                  <p:blipFill>
                    <a:blip r:embed="rId8" cstate="print"/>
                    <a:stretch>
                      <a:fillRect/>
                    </a:stretch>
                  </p:blipFill>
                  <p:spPr>
                    <a:xfrm>
                      <a:off x="4956844" y="7756914"/>
                      <a:ext cx="3023859" cy="21826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1010" name="그룹 1010"/>
                  <p:cNvGrpSpPr/>
                  <p:nvPr/>
                </p:nvGrpSpPr>
                <p:grpSpPr>
                  <a:xfrm>
                    <a:off x="4939493" y="7756914"/>
                    <a:ext cx="3023859" cy="21826"/>
                    <a:chOff x="4939493" y="7756914"/>
                    <a:chExt cx="3023859" cy="21826"/>
                  </a:xfrm>
                </p:grpSpPr>
                <p:pic>
                  <p:nvPicPr>
                    <p:cNvPr id="24" name="Object 23"/>
                    <p:cNvPicPr>
                      <a:picLocks noChangeAspect="1"/>
                    </p:cNvPicPr>
                    <p:nvPr/>
                  </p:nvPicPr>
                  <p:blipFill>
                    <a:blip r:embed="rId9" cstate="print"/>
                    <a:stretch>
                      <a:fillRect/>
                    </a:stretch>
                  </p:blipFill>
                  <p:spPr>
                    <a:xfrm>
                      <a:off x="4939493" y="7756914"/>
                      <a:ext cx="3023859" cy="21826"/>
                    </a:xfrm>
                    <a:prstGeom prst="rect">
                      <a:avLst/>
                    </a:prstGeom>
                  </p:spPr>
                </p:pic>
              </p:grpSp>
            </p:grpSp>
            <p:grpSp>
              <p:nvGrpSpPr>
                <p:cNvPr id="1011" name="그룹 1011"/>
                <p:cNvGrpSpPr/>
                <p:nvPr/>
              </p:nvGrpSpPr>
              <p:grpSpPr>
                <a:xfrm>
                  <a:off x="4942898" y="7751644"/>
                  <a:ext cx="3041210" cy="30502"/>
                  <a:chOff x="4942898" y="7751644"/>
                  <a:chExt cx="3041210" cy="30502"/>
                </a:xfrm>
              </p:grpSpPr>
              <p:grpSp>
                <p:nvGrpSpPr>
                  <p:cNvPr id="1012" name="그룹 1012"/>
                  <p:cNvGrpSpPr/>
                  <p:nvPr/>
                </p:nvGrpSpPr>
                <p:grpSpPr>
                  <a:xfrm>
                    <a:off x="4960249" y="7751644"/>
                    <a:ext cx="3023859" cy="21826"/>
                    <a:chOff x="4960249" y="7751644"/>
                    <a:chExt cx="3023859" cy="21826"/>
                  </a:xfrm>
                </p:grpSpPr>
                <p:pic>
                  <p:nvPicPr>
                    <p:cNvPr id="29" name="Object 28"/>
                    <p:cNvPicPr>
                      <a:picLocks noChangeAspect="1"/>
                    </p:cNvPicPr>
                    <p:nvPr/>
                  </p:nvPicPr>
                  <p:blipFill>
                    <a:blip r:embed="rId10" cstate="print"/>
                    <a:stretch>
                      <a:fillRect/>
                    </a:stretch>
                  </p:blipFill>
                  <p:spPr>
                    <a:xfrm>
                      <a:off x="4960249" y="7751644"/>
                      <a:ext cx="3023859" cy="21826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1013" name="그룹 1013"/>
                  <p:cNvGrpSpPr/>
                  <p:nvPr/>
                </p:nvGrpSpPr>
                <p:grpSpPr>
                  <a:xfrm>
                    <a:off x="4960249" y="7760320"/>
                    <a:ext cx="3023859" cy="21826"/>
                    <a:chOff x="4960249" y="7760320"/>
                    <a:chExt cx="3023859" cy="21826"/>
                  </a:xfrm>
                </p:grpSpPr>
                <p:pic>
                  <p:nvPicPr>
                    <p:cNvPr id="32" name="Object 31"/>
                    <p:cNvPicPr>
                      <a:picLocks noChangeAspect="1"/>
                    </p:cNvPicPr>
                    <p:nvPr/>
                  </p:nvPicPr>
                  <p:blipFill>
                    <a:blip r:embed="rId11" cstate="print"/>
                    <a:stretch>
                      <a:fillRect/>
                    </a:stretch>
                  </p:blipFill>
                  <p:spPr>
                    <a:xfrm>
                      <a:off x="4960249" y="7760320"/>
                      <a:ext cx="3023859" cy="21826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1014" name="그룹 1014"/>
                  <p:cNvGrpSpPr/>
                  <p:nvPr/>
                </p:nvGrpSpPr>
                <p:grpSpPr>
                  <a:xfrm>
                    <a:off x="4942898" y="7760320"/>
                    <a:ext cx="3023859" cy="21826"/>
                    <a:chOff x="4942898" y="7760320"/>
                    <a:chExt cx="3023859" cy="21826"/>
                  </a:xfrm>
                </p:grpSpPr>
                <p:pic>
                  <p:nvPicPr>
                    <p:cNvPr id="35" name="Object 34"/>
                    <p:cNvPicPr>
                      <a:picLocks noChangeAspect="1"/>
                    </p:cNvPicPr>
                    <p:nvPr/>
                  </p:nvPicPr>
                  <p:blipFill>
                    <a:blip r:embed="rId12" cstate="print"/>
                    <a:stretch>
                      <a:fillRect/>
                    </a:stretch>
                  </p:blipFill>
                  <p:spPr>
                    <a:xfrm>
                      <a:off x="4942898" y="7760320"/>
                      <a:ext cx="3023859" cy="21826"/>
                    </a:xfrm>
                    <a:prstGeom prst="rect">
                      <a:avLst/>
                    </a:prstGeom>
                  </p:spPr>
                </p:pic>
              </p:grpSp>
            </p:grpSp>
          </p:grpSp>
          <p:grpSp>
            <p:nvGrpSpPr>
              <p:cNvPr id="1015" name="그룹 1015"/>
              <p:cNvGrpSpPr/>
              <p:nvPr/>
            </p:nvGrpSpPr>
            <p:grpSpPr>
              <a:xfrm>
                <a:off x="4912191" y="3741445"/>
                <a:ext cx="72498" cy="4041144"/>
                <a:chOff x="4912191" y="3741445"/>
                <a:chExt cx="72498" cy="4041144"/>
              </a:xfrm>
            </p:grpSpPr>
            <p:grpSp>
              <p:nvGrpSpPr>
                <p:cNvPr id="1016" name="그룹 1016"/>
                <p:cNvGrpSpPr/>
                <p:nvPr/>
              </p:nvGrpSpPr>
              <p:grpSpPr>
                <a:xfrm>
                  <a:off x="2933892" y="5731791"/>
                  <a:ext cx="4041144" cy="60451"/>
                  <a:chOff x="2933892" y="5731791"/>
                  <a:chExt cx="4041144" cy="60451"/>
                </a:xfrm>
              </p:grpSpPr>
              <p:pic>
                <p:nvPicPr>
                  <p:cNvPr id="41" name="Object 40"/>
                  <p:cNvPicPr>
                    <a:picLocks noChangeAspect="1"/>
                  </p:cNvPicPr>
                  <p:nvPr/>
                </p:nvPicPr>
                <p:blipFill>
                  <a:blip r:embed="rId13" cstate="print"/>
                  <a:stretch>
                    <a:fillRect/>
                  </a:stretch>
                </p:blipFill>
                <p:spPr>
                  <a:xfrm rot="-16200000">
                    <a:off x="2933892" y="5731791"/>
                    <a:ext cx="4041144" cy="60451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7" name="그룹 1017"/>
                <p:cNvGrpSpPr/>
                <p:nvPr/>
              </p:nvGrpSpPr>
              <p:grpSpPr>
                <a:xfrm>
                  <a:off x="2921845" y="5731791"/>
                  <a:ext cx="4041144" cy="60451"/>
                  <a:chOff x="2921845" y="5731791"/>
                  <a:chExt cx="4041144" cy="60451"/>
                </a:xfrm>
              </p:grpSpPr>
              <p:pic>
                <p:nvPicPr>
                  <p:cNvPr id="44" name="Object 43"/>
                  <p:cNvPicPr>
                    <a:picLocks noChangeAspect="1"/>
                  </p:cNvPicPr>
                  <p:nvPr/>
                </p:nvPicPr>
                <p:blipFill>
                  <a:blip r:embed="rId14" cstate="print"/>
                  <a:stretch>
                    <a:fillRect/>
                  </a:stretch>
                </p:blipFill>
                <p:spPr>
                  <a:xfrm rot="-16200000">
                    <a:off x="2921845" y="5731791"/>
                    <a:ext cx="4041144" cy="60451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8" name="그룹 1018"/>
              <p:cNvGrpSpPr/>
              <p:nvPr/>
            </p:nvGrpSpPr>
            <p:grpSpPr>
              <a:xfrm>
                <a:off x="1939300" y="7750047"/>
                <a:ext cx="3042972" cy="33889"/>
                <a:chOff x="1939300" y="7750047"/>
                <a:chExt cx="3042972" cy="33889"/>
              </a:xfrm>
            </p:grpSpPr>
            <p:grpSp>
              <p:nvGrpSpPr>
                <p:cNvPr id="1019" name="그룹 1019"/>
                <p:cNvGrpSpPr/>
                <p:nvPr/>
              </p:nvGrpSpPr>
              <p:grpSpPr>
                <a:xfrm>
                  <a:off x="1942704" y="7750047"/>
                  <a:ext cx="3039569" cy="30485"/>
                  <a:chOff x="1942704" y="7750047"/>
                  <a:chExt cx="3039569" cy="30485"/>
                </a:xfrm>
              </p:grpSpPr>
              <p:grpSp>
                <p:nvGrpSpPr>
                  <p:cNvPr id="1020" name="그룹 1020"/>
                  <p:cNvGrpSpPr/>
                  <p:nvPr/>
                </p:nvGrpSpPr>
                <p:grpSpPr>
                  <a:xfrm>
                    <a:off x="1942704" y="7750047"/>
                    <a:ext cx="3022227" cy="21814"/>
                    <a:chOff x="1942704" y="7750047"/>
                    <a:chExt cx="3022227" cy="21814"/>
                  </a:xfrm>
                </p:grpSpPr>
                <p:pic>
                  <p:nvPicPr>
                    <p:cNvPr id="50" name="Object 49"/>
                    <p:cNvPicPr>
                      <a:picLocks noChangeAspect="1"/>
                    </p:cNvPicPr>
                    <p:nvPr/>
                  </p:nvPicPr>
                  <p:blipFill>
                    <a:blip r:embed="rId15" cstate="print"/>
                    <a:stretch>
                      <a:fillRect/>
                    </a:stretch>
                  </p:blipFill>
                  <p:spPr>
                    <a:xfrm>
                      <a:off x="1942704" y="7750047"/>
                      <a:ext cx="3022227" cy="21814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1021" name="그룹 1021"/>
                  <p:cNvGrpSpPr/>
                  <p:nvPr/>
                </p:nvGrpSpPr>
                <p:grpSpPr>
                  <a:xfrm>
                    <a:off x="1942704" y="7758718"/>
                    <a:ext cx="3022227" cy="21814"/>
                    <a:chOff x="1942704" y="7758718"/>
                    <a:chExt cx="3022227" cy="21814"/>
                  </a:xfrm>
                </p:grpSpPr>
                <p:pic>
                  <p:nvPicPr>
                    <p:cNvPr id="53" name="Object 52"/>
                    <p:cNvPicPr>
                      <a:picLocks noChangeAspect="1"/>
                    </p:cNvPicPr>
                    <p:nvPr/>
                  </p:nvPicPr>
                  <p:blipFill>
                    <a:blip r:embed="rId16" cstate="print"/>
                    <a:stretch>
                      <a:fillRect/>
                    </a:stretch>
                  </p:blipFill>
                  <p:spPr>
                    <a:xfrm>
                      <a:off x="1942704" y="7758718"/>
                      <a:ext cx="3022227" cy="21814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1022" name="그룹 1022"/>
                  <p:cNvGrpSpPr/>
                  <p:nvPr/>
                </p:nvGrpSpPr>
                <p:grpSpPr>
                  <a:xfrm>
                    <a:off x="1960045" y="7758718"/>
                    <a:ext cx="3022227" cy="21814"/>
                    <a:chOff x="1960045" y="7758718"/>
                    <a:chExt cx="3022227" cy="21814"/>
                  </a:xfrm>
                </p:grpSpPr>
                <p:pic>
                  <p:nvPicPr>
                    <p:cNvPr id="56" name="Object 55"/>
                    <p:cNvPicPr>
                      <a:picLocks noChangeAspect="1"/>
                    </p:cNvPicPr>
                    <p:nvPr/>
                  </p:nvPicPr>
                  <p:blipFill>
                    <a:blip r:embed="rId17" cstate="print"/>
                    <a:stretch>
                      <a:fillRect/>
                    </a:stretch>
                  </p:blipFill>
                  <p:spPr>
                    <a:xfrm>
                      <a:off x="1960045" y="7758718"/>
                      <a:ext cx="3022227" cy="21814"/>
                    </a:xfrm>
                    <a:prstGeom prst="rect">
                      <a:avLst/>
                    </a:prstGeom>
                  </p:spPr>
                </p:pic>
              </p:grpSp>
            </p:grpSp>
            <p:grpSp>
              <p:nvGrpSpPr>
                <p:cNvPr id="1023" name="그룹 1023"/>
                <p:cNvGrpSpPr/>
                <p:nvPr/>
              </p:nvGrpSpPr>
              <p:grpSpPr>
                <a:xfrm>
                  <a:off x="1939300" y="7753451"/>
                  <a:ext cx="3039569" cy="30485"/>
                  <a:chOff x="1939300" y="7753451"/>
                  <a:chExt cx="3039569" cy="30485"/>
                </a:xfrm>
              </p:grpSpPr>
              <p:grpSp>
                <p:nvGrpSpPr>
                  <p:cNvPr id="1024" name="그룹 1024"/>
                  <p:cNvGrpSpPr/>
                  <p:nvPr/>
                </p:nvGrpSpPr>
                <p:grpSpPr>
                  <a:xfrm>
                    <a:off x="1939300" y="7753451"/>
                    <a:ext cx="3022227" cy="21814"/>
                    <a:chOff x="1939300" y="7753451"/>
                    <a:chExt cx="3022227" cy="21814"/>
                  </a:xfrm>
                </p:grpSpPr>
                <p:pic>
                  <p:nvPicPr>
                    <p:cNvPr id="61" name="Object 60"/>
                    <p:cNvPicPr>
                      <a:picLocks noChangeAspect="1"/>
                    </p:cNvPicPr>
                    <p:nvPr/>
                  </p:nvPicPr>
                  <p:blipFill>
                    <a:blip r:embed="rId18" cstate="print"/>
                    <a:stretch>
                      <a:fillRect/>
                    </a:stretch>
                  </p:blipFill>
                  <p:spPr>
                    <a:xfrm>
                      <a:off x="1939300" y="7753451"/>
                      <a:ext cx="3022227" cy="21814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1025" name="그룹 1025"/>
                  <p:cNvGrpSpPr/>
                  <p:nvPr/>
                </p:nvGrpSpPr>
                <p:grpSpPr>
                  <a:xfrm>
                    <a:off x="1939300" y="7762122"/>
                    <a:ext cx="3022227" cy="21814"/>
                    <a:chOff x="1939300" y="7762122"/>
                    <a:chExt cx="3022227" cy="21814"/>
                  </a:xfrm>
                </p:grpSpPr>
                <p:pic>
                  <p:nvPicPr>
                    <p:cNvPr id="64" name="Object 63"/>
                    <p:cNvPicPr>
                      <a:picLocks noChangeAspect="1"/>
                    </p:cNvPicPr>
                    <p:nvPr/>
                  </p:nvPicPr>
                  <p:blipFill>
                    <a:blip r:embed="rId19" cstate="print"/>
                    <a:stretch>
                      <a:fillRect/>
                    </a:stretch>
                  </p:blipFill>
                  <p:spPr>
                    <a:xfrm>
                      <a:off x="1939300" y="7762122"/>
                      <a:ext cx="3022227" cy="21814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1026" name="그룹 1026"/>
                  <p:cNvGrpSpPr/>
                  <p:nvPr/>
                </p:nvGrpSpPr>
                <p:grpSpPr>
                  <a:xfrm>
                    <a:off x="1956642" y="7762122"/>
                    <a:ext cx="3022227" cy="21814"/>
                    <a:chOff x="1956642" y="7762122"/>
                    <a:chExt cx="3022227" cy="21814"/>
                  </a:xfrm>
                </p:grpSpPr>
                <p:pic>
                  <p:nvPicPr>
                    <p:cNvPr id="67" name="Object 66"/>
                    <p:cNvPicPr>
                      <a:picLocks noChangeAspect="1"/>
                    </p:cNvPicPr>
                    <p:nvPr/>
                  </p:nvPicPr>
                  <p:blipFill>
                    <a:blip r:embed="rId20" cstate="print"/>
                    <a:stretch>
                      <a:fillRect/>
                    </a:stretch>
                  </p:blipFill>
                  <p:spPr>
                    <a:xfrm>
                      <a:off x="1956642" y="7762122"/>
                      <a:ext cx="3022227" cy="21814"/>
                    </a:xfrm>
                    <a:prstGeom prst="rect">
                      <a:avLst/>
                    </a:prstGeom>
                  </p:spPr>
                </p:pic>
              </p:grpSp>
            </p:grpSp>
          </p:grpSp>
        </p:grpSp>
        <p:grpSp>
          <p:nvGrpSpPr>
            <p:cNvPr id="1027" name="그룹 1027"/>
            <p:cNvGrpSpPr/>
            <p:nvPr/>
          </p:nvGrpSpPr>
          <p:grpSpPr>
            <a:xfrm>
              <a:off x="4912446" y="3739636"/>
              <a:ext cx="72498" cy="4041144"/>
              <a:chOff x="4912446" y="3739636"/>
              <a:chExt cx="72498" cy="4041144"/>
            </a:xfrm>
          </p:grpSpPr>
          <p:grpSp>
            <p:nvGrpSpPr>
              <p:cNvPr id="1028" name="그룹 1028"/>
              <p:cNvGrpSpPr/>
              <p:nvPr/>
            </p:nvGrpSpPr>
            <p:grpSpPr>
              <a:xfrm>
                <a:off x="2922100" y="5729983"/>
                <a:ext cx="4041144" cy="60451"/>
                <a:chOff x="2922100" y="5729983"/>
                <a:chExt cx="4041144" cy="60451"/>
              </a:xfrm>
            </p:grpSpPr>
            <p:pic>
              <p:nvPicPr>
                <p:cNvPr id="74" name="Object 73"/>
                <p:cNvPicPr>
                  <a:picLocks noChangeAspect="1"/>
                </p:cNvPicPr>
                <p:nvPr/>
              </p:nvPicPr>
              <p:blipFill>
                <a:blip r:embed="rId21" cstate="print"/>
                <a:stretch>
                  <a:fillRect/>
                </a:stretch>
              </p:blipFill>
              <p:spPr>
                <a:xfrm rot="16200000">
                  <a:off x="2922100" y="5729983"/>
                  <a:ext cx="4041144" cy="60451"/>
                </a:xfrm>
                <a:prstGeom prst="rect">
                  <a:avLst/>
                </a:prstGeom>
              </p:spPr>
            </p:pic>
          </p:grpSp>
          <p:grpSp>
            <p:nvGrpSpPr>
              <p:cNvPr id="1029" name="그룹 1029"/>
              <p:cNvGrpSpPr/>
              <p:nvPr/>
            </p:nvGrpSpPr>
            <p:grpSpPr>
              <a:xfrm>
                <a:off x="2934147" y="5729983"/>
                <a:ext cx="4041144" cy="60451"/>
                <a:chOff x="2934147" y="5729983"/>
                <a:chExt cx="4041144" cy="60451"/>
              </a:xfrm>
            </p:grpSpPr>
            <p:pic>
              <p:nvPicPr>
                <p:cNvPr id="77" name="Object 76"/>
                <p:cNvPicPr>
                  <a:picLocks noChangeAspect="1"/>
                </p:cNvPicPr>
                <p:nvPr/>
              </p:nvPicPr>
              <p:blipFill>
                <a:blip r:embed="rId22" cstate="print"/>
                <a:stretch>
                  <a:fillRect/>
                </a:stretch>
              </p:blipFill>
              <p:spPr>
                <a:xfrm rot="16200000">
                  <a:off x="2934147" y="5729983"/>
                  <a:ext cx="4041144" cy="60451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30" name="그룹 1030"/>
          <p:cNvGrpSpPr/>
          <p:nvPr/>
        </p:nvGrpSpPr>
        <p:grpSpPr>
          <a:xfrm>
            <a:off x="2713369" y="4345003"/>
            <a:ext cx="4466857" cy="3452129"/>
            <a:chOff x="2713369" y="4345003"/>
            <a:chExt cx="4466857" cy="3452129"/>
          </a:xfrm>
        </p:grpSpPr>
        <p:pic>
          <p:nvPicPr>
            <p:cNvPr id="82" name="Object 81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2713369" y="4345003"/>
              <a:ext cx="4466857" cy="3452129"/>
            </a:xfrm>
            <a:prstGeom prst="rect">
              <a:avLst/>
            </a:prstGeom>
          </p:spPr>
        </p:pic>
      </p:grpSp>
      <p:grpSp>
        <p:nvGrpSpPr>
          <p:cNvPr id="1031" name="그룹 1031"/>
          <p:cNvGrpSpPr/>
          <p:nvPr/>
        </p:nvGrpSpPr>
        <p:grpSpPr>
          <a:xfrm>
            <a:off x="13324424" y="3731921"/>
            <a:ext cx="72498" cy="4041144"/>
            <a:chOff x="13324424" y="3731921"/>
            <a:chExt cx="72498" cy="4041144"/>
          </a:xfrm>
        </p:grpSpPr>
        <p:grpSp>
          <p:nvGrpSpPr>
            <p:cNvPr id="1032" name="그룹 1032"/>
            <p:cNvGrpSpPr/>
            <p:nvPr/>
          </p:nvGrpSpPr>
          <p:grpSpPr>
            <a:xfrm>
              <a:off x="11346125" y="5722267"/>
              <a:ext cx="4041144" cy="60451"/>
              <a:chOff x="11346125" y="5722267"/>
              <a:chExt cx="4041144" cy="60451"/>
            </a:xfrm>
          </p:grpSpPr>
          <p:pic>
            <p:nvPicPr>
              <p:cNvPr id="86" name="Object 8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 rot="-16200000">
                <a:off x="11346125" y="5722267"/>
                <a:ext cx="4041144" cy="60451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11334078" y="5722267"/>
              <a:ext cx="4041144" cy="60451"/>
              <a:chOff x="11334078" y="5722267"/>
              <a:chExt cx="4041144" cy="60451"/>
            </a:xfrm>
          </p:grpSpPr>
          <p:pic>
            <p:nvPicPr>
              <p:cNvPr id="89" name="Object 8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 rot="-16200000">
                <a:off x="11334078" y="5722267"/>
                <a:ext cx="4041144" cy="60451"/>
              </a:xfrm>
              <a:prstGeom prst="rect">
                <a:avLst/>
              </a:prstGeom>
            </p:spPr>
          </p:pic>
        </p:grpSp>
      </p:grpSp>
      <p:grpSp>
        <p:nvGrpSpPr>
          <p:cNvPr id="1034" name="그룹 1034"/>
          <p:cNvGrpSpPr/>
          <p:nvPr/>
        </p:nvGrpSpPr>
        <p:grpSpPr>
          <a:xfrm>
            <a:off x="10361057" y="5767286"/>
            <a:ext cx="6044808" cy="35697"/>
            <a:chOff x="10361057" y="5767286"/>
            <a:chExt cx="6044808" cy="35697"/>
          </a:xfrm>
        </p:grpSpPr>
        <p:grpSp>
          <p:nvGrpSpPr>
            <p:cNvPr id="1035" name="그룹 1035"/>
            <p:cNvGrpSpPr/>
            <p:nvPr/>
          </p:nvGrpSpPr>
          <p:grpSpPr>
            <a:xfrm>
              <a:off x="13361250" y="5767286"/>
              <a:ext cx="3044616" cy="33907"/>
              <a:chOff x="13361250" y="5767286"/>
              <a:chExt cx="3044616" cy="33907"/>
            </a:xfrm>
          </p:grpSpPr>
          <p:grpSp>
            <p:nvGrpSpPr>
              <p:cNvPr id="1036" name="그룹 1036"/>
              <p:cNvGrpSpPr/>
              <p:nvPr/>
            </p:nvGrpSpPr>
            <p:grpSpPr>
              <a:xfrm>
                <a:off x="13361250" y="5767286"/>
                <a:ext cx="3041210" cy="30502"/>
                <a:chOff x="13361250" y="5767286"/>
                <a:chExt cx="3041210" cy="30502"/>
              </a:xfrm>
            </p:grpSpPr>
            <p:grpSp>
              <p:nvGrpSpPr>
                <p:cNvPr id="1037" name="그룹 1037"/>
                <p:cNvGrpSpPr/>
                <p:nvPr/>
              </p:nvGrpSpPr>
              <p:grpSpPr>
                <a:xfrm>
                  <a:off x="13378601" y="5767286"/>
                  <a:ext cx="3023859" cy="21826"/>
                  <a:chOff x="13378601" y="5767286"/>
                  <a:chExt cx="3023859" cy="21826"/>
                </a:xfrm>
              </p:grpSpPr>
              <p:pic>
                <p:nvPicPr>
                  <p:cNvPr id="96" name="Object 95"/>
                  <p:cNvPicPr>
                    <a:picLocks noChangeAspect="1"/>
                  </p:cNvPicPr>
                  <p:nvPr/>
                </p:nvPicPr>
                <p:blipFill>
                  <a:blip r:embed="rId26" cstate="print"/>
                  <a:stretch>
                    <a:fillRect/>
                  </a:stretch>
                </p:blipFill>
                <p:spPr>
                  <a:xfrm>
                    <a:off x="13378601" y="5767286"/>
                    <a:ext cx="3023859" cy="21826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38" name="그룹 1038"/>
                <p:cNvGrpSpPr/>
                <p:nvPr/>
              </p:nvGrpSpPr>
              <p:grpSpPr>
                <a:xfrm>
                  <a:off x="13378601" y="5775962"/>
                  <a:ext cx="3023859" cy="21826"/>
                  <a:chOff x="13378601" y="5775962"/>
                  <a:chExt cx="3023859" cy="21826"/>
                </a:xfrm>
              </p:grpSpPr>
              <p:pic>
                <p:nvPicPr>
                  <p:cNvPr id="99" name="Object 98"/>
                  <p:cNvPicPr>
                    <a:picLocks noChangeAspect="1"/>
                  </p:cNvPicPr>
                  <p:nvPr/>
                </p:nvPicPr>
                <p:blipFill>
                  <a:blip r:embed="rId27" cstate="print"/>
                  <a:stretch>
                    <a:fillRect/>
                  </a:stretch>
                </p:blipFill>
                <p:spPr>
                  <a:xfrm>
                    <a:off x="13378601" y="5775962"/>
                    <a:ext cx="3023859" cy="21826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39" name="그룹 1039"/>
                <p:cNvGrpSpPr/>
                <p:nvPr/>
              </p:nvGrpSpPr>
              <p:grpSpPr>
                <a:xfrm>
                  <a:off x="13361250" y="5775962"/>
                  <a:ext cx="3023859" cy="21826"/>
                  <a:chOff x="13361250" y="5775962"/>
                  <a:chExt cx="3023859" cy="21826"/>
                </a:xfrm>
              </p:grpSpPr>
              <p:pic>
                <p:nvPicPr>
                  <p:cNvPr id="102" name="Object 101"/>
                  <p:cNvPicPr>
                    <a:picLocks noChangeAspect="1"/>
                  </p:cNvPicPr>
                  <p:nvPr/>
                </p:nvPicPr>
                <p:blipFill>
                  <a:blip r:embed="rId28" cstate="print"/>
                  <a:stretch>
                    <a:fillRect/>
                  </a:stretch>
                </p:blipFill>
                <p:spPr>
                  <a:xfrm>
                    <a:off x="13361250" y="5775962"/>
                    <a:ext cx="3023859" cy="21826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40" name="그룹 1040"/>
              <p:cNvGrpSpPr/>
              <p:nvPr/>
            </p:nvGrpSpPr>
            <p:grpSpPr>
              <a:xfrm>
                <a:off x="13364655" y="5770692"/>
                <a:ext cx="3041210" cy="30502"/>
                <a:chOff x="13364655" y="5770692"/>
                <a:chExt cx="3041210" cy="30502"/>
              </a:xfrm>
            </p:grpSpPr>
            <p:grpSp>
              <p:nvGrpSpPr>
                <p:cNvPr id="1041" name="그룹 1041"/>
                <p:cNvGrpSpPr/>
                <p:nvPr/>
              </p:nvGrpSpPr>
              <p:grpSpPr>
                <a:xfrm>
                  <a:off x="13382007" y="5770692"/>
                  <a:ext cx="3023859" cy="21826"/>
                  <a:chOff x="13382007" y="5770692"/>
                  <a:chExt cx="3023859" cy="21826"/>
                </a:xfrm>
              </p:grpSpPr>
              <p:pic>
                <p:nvPicPr>
                  <p:cNvPr id="107" name="Object 106"/>
                  <p:cNvPicPr>
                    <a:picLocks noChangeAspect="1"/>
                  </p:cNvPicPr>
                  <p:nvPr/>
                </p:nvPicPr>
                <p:blipFill>
                  <a:blip r:embed="rId29" cstate="print"/>
                  <a:stretch>
                    <a:fillRect/>
                  </a:stretch>
                </p:blipFill>
                <p:spPr>
                  <a:xfrm>
                    <a:off x="13382007" y="5770692"/>
                    <a:ext cx="3023859" cy="21826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42" name="그룹 1042"/>
                <p:cNvGrpSpPr/>
                <p:nvPr/>
              </p:nvGrpSpPr>
              <p:grpSpPr>
                <a:xfrm>
                  <a:off x="13382007" y="5779367"/>
                  <a:ext cx="3023859" cy="21826"/>
                  <a:chOff x="13382007" y="5779367"/>
                  <a:chExt cx="3023859" cy="21826"/>
                </a:xfrm>
              </p:grpSpPr>
              <p:pic>
                <p:nvPicPr>
                  <p:cNvPr id="110" name="Object 109"/>
                  <p:cNvPicPr>
                    <a:picLocks noChangeAspect="1"/>
                  </p:cNvPicPr>
                  <p:nvPr/>
                </p:nvPicPr>
                <p:blipFill>
                  <a:blip r:embed="rId30" cstate="print"/>
                  <a:stretch>
                    <a:fillRect/>
                  </a:stretch>
                </p:blipFill>
                <p:spPr>
                  <a:xfrm>
                    <a:off x="13382007" y="5779367"/>
                    <a:ext cx="3023859" cy="21826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43" name="그룹 1043"/>
                <p:cNvGrpSpPr/>
                <p:nvPr/>
              </p:nvGrpSpPr>
              <p:grpSpPr>
                <a:xfrm>
                  <a:off x="13364655" y="5779367"/>
                  <a:ext cx="3023859" cy="21826"/>
                  <a:chOff x="13364655" y="5779367"/>
                  <a:chExt cx="3023859" cy="21826"/>
                </a:xfrm>
              </p:grpSpPr>
              <p:pic>
                <p:nvPicPr>
                  <p:cNvPr id="113" name="Object 112"/>
                  <p:cNvPicPr>
                    <a:picLocks noChangeAspect="1"/>
                  </p:cNvPicPr>
                  <p:nvPr/>
                </p:nvPicPr>
                <p:blipFill>
                  <a:blip r:embed="rId31" cstate="print"/>
                  <a:stretch>
                    <a:fillRect/>
                  </a:stretch>
                </p:blipFill>
                <p:spPr>
                  <a:xfrm>
                    <a:off x="13364655" y="5779367"/>
                    <a:ext cx="3023859" cy="21826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1044" name="그룹 1044"/>
            <p:cNvGrpSpPr/>
            <p:nvPr/>
          </p:nvGrpSpPr>
          <p:grpSpPr>
            <a:xfrm>
              <a:off x="10361057" y="5769095"/>
              <a:ext cx="3042972" cy="33889"/>
              <a:chOff x="10361057" y="5769095"/>
              <a:chExt cx="3042972" cy="33889"/>
            </a:xfrm>
          </p:grpSpPr>
          <p:grpSp>
            <p:nvGrpSpPr>
              <p:cNvPr id="1045" name="그룹 1045"/>
              <p:cNvGrpSpPr/>
              <p:nvPr/>
            </p:nvGrpSpPr>
            <p:grpSpPr>
              <a:xfrm>
                <a:off x="10364461" y="5769095"/>
                <a:ext cx="3039569" cy="30485"/>
                <a:chOff x="10364461" y="5769095"/>
                <a:chExt cx="3039569" cy="30485"/>
              </a:xfrm>
            </p:grpSpPr>
            <p:grpSp>
              <p:nvGrpSpPr>
                <p:cNvPr id="1046" name="그룹 1046"/>
                <p:cNvGrpSpPr/>
                <p:nvPr/>
              </p:nvGrpSpPr>
              <p:grpSpPr>
                <a:xfrm>
                  <a:off x="10364461" y="5769095"/>
                  <a:ext cx="3022227" cy="21814"/>
                  <a:chOff x="10364461" y="5769095"/>
                  <a:chExt cx="3022227" cy="21814"/>
                </a:xfrm>
              </p:grpSpPr>
              <p:pic>
                <p:nvPicPr>
                  <p:cNvPr id="120" name="Object 119"/>
                  <p:cNvPicPr>
                    <a:picLocks noChangeAspect="1"/>
                  </p:cNvPicPr>
                  <p:nvPr/>
                </p:nvPicPr>
                <p:blipFill>
                  <a:blip r:embed="rId32" cstate="print"/>
                  <a:stretch>
                    <a:fillRect/>
                  </a:stretch>
                </p:blipFill>
                <p:spPr>
                  <a:xfrm>
                    <a:off x="10364461" y="5769095"/>
                    <a:ext cx="3022227" cy="2181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47" name="그룹 1047"/>
                <p:cNvGrpSpPr/>
                <p:nvPr/>
              </p:nvGrpSpPr>
              <p:grpSpPr>
                <a:xfrm>
                  <a:off x="10364461" y="5777766"/>
                  <a:ext cx="3022227" cy="21814"/>
                  <a:chOff x="10364461" y="5777766"/>
                  <a:chExt cx="3022227" cy="21814"/>
                </a:xfrm>
              </p:grpSpPr>
              <p:pic>
                <p:nvPicPr>
                  <p:cNvPr id="123" name="Object 122"/>
                  <p:cNvPicPr>
                    <a:picLocks noChangeAspect="1"/>
                  </p:cNvPicPr>
                  <p:nvPr/>
                </p:nvPicPr>
                <p:blipFill>
                  <a:blip r:embed="rId33" cstate="print"/>
                  <a:stretch>
                    <a:fillRect/>
                  </a:stretch>
                </p:blipFill>
                <p:spPr>
                  <a:xfrm>
                    <a:off x="10364461" y="5777766"/>
                    <a:ext cx="3022227" cy="2181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48" name="그룹 1048"/>
                <p:cNvGrpSpPr/>
                <p:nvPr/>
              </p:nvGrpSpPr>
              <p:grpSpPr>
                <a:xfrm>
                  <a:off x="10381803" y="5777766"/>
                  <a:ext cx="3022227" cy="21814"/>
                  <a:chOff x="10381803" y="5777766"/>
                  <a:chExt cx="3022227" cy="21814"/>
                </a:xfrm>
              </p:grpSpPr>
              <p:pic>
                <p:nvPicPr>
                  <p:cNvPr id="126" name="Object 125"/>
                  <p:cNvPicPr>
                    <a:picLocks noChangeAspect="1"/>
                  </p:cNvPicPr>
                  <p:nvPr/>
                </p:nvPicPr>
                <p:blipFill>
                  <a:blip r:embed="rId34" cstate="print"/>
                  <a:stretch>
                    <a:fillRect/>
                  </a:stretch>
                </p:blipFill>
                <p:spPr>
                  <a:xfrm>
                    <a:off x="10381803" y="5777766"/>
                    <a:ext cx="3022227" cy="21814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49" name="그룹 1049"/>
              <p:cNvGrpSpPr/>
              <p:nvPr/>
            </p:nvGrpSpPr>
            <p:grpSpPr>
              <a:xfrm>
                <a:off x="10361057" y="5772498"/>
                <a:ext cx="3039569" cy="30485"/>
                <a:chOff x="10361057" y="5772498"/>
                <a:chExt cx="3039569" cy="30485"/>
              </a:xfrm>
            </p:grpSpPr>
            <p:grpSp>
              <p:nvGrpSpPr>
                <p:cNvPr id="1050" name="그룹 1050"/>
                <p:cNvGrpSpPr/>
                <p:nvPr/>
              </p:nvGrpSpPr>
              <p:grpSpPr>
                <a:xfrm>
                  <a:off x="10361057" y="5772498"/>
                  <a:ext cx="3022227" cy="21814"/>
                  <a:chOff x="10361057" y="5772498"/>
                  <a:chExt cx="3022227" cy="21814"/>
                </a:xfrm>
              </p:grpSpPr>
              <p:pic>
                <p:nvPicPr>
                  <p:cNvPr id="131" name="Object 130"/>
                  <p:cNvPicPr>
                    <a:picLocks noChangeAspect="1"/>
                  </p:cNvPicPr>
                  <p:nvPr/>
                </p:nvPicPr>
                <p:blipFill>
                  <a:blip r:embed="rId35" cstate="print"/>
                  <a:stretch>
                    <a:fillRect/>
                  </a:stretch>
                </p:blipFill>
                <p:spPr>
                  <a:xfrm>
                    <a:off x="10361057" y="5772498"/>
                    <a:ext cx="3022227" cy="2181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51" name="그룹 1051"/>
                <p:cNvGrpSpPr/>
                <p:nvPr/>
              </p:nvGrpSpPr>
              <p:grpSpPr>
                <a:xfrm>
                  <a:off x="10361057" y="5781169"/>
                  <a:ext cx="3022227" cy="21814"/>
                  <a:chOff x="10361057" y="5781169"/>
                  <a:chExt cx="3022227" cy="21814"/>
                </a:xfrm>
              </p:grpSpPr>
              <p:pic>
                <p:nvPicPr>
                  <p:cNvPr id="134" name="Object 133"/>
                  <p:cNvPicPr>
                    <a:picLocks noChangeAspect="1"/>
                  </p:cNvPicPr>
                  <p:nvPr/>
                </p:nvPicPr>
                <p:blipFill>
                  <a:blip r:embed="rId36" cstate="print"/>
                  <a:stretch>
                    <a:fillRect/>
                  </a:stretch>
                </p:blipFill>
                <p:spPr>
                  <a:xfrm>
                    <a:off x="10361057" y="5781169"/>
                    <a:ext cx="3022227" cy="2181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52" name="그룹 1052"/>
                <p:cNvGrpSpPr/>
                <p:nvPr/>
              </p:nvGrpSpPr>
              <p:grpSpPr>
                <a:xfrm>
                  <a:off x="10378399" y="5781169"/>
                  <a:ext cx="3022227" cy="21814"/>
                  <a:chOff x="10378399" y="5781169"/>
                  <a:chExt cx="3022227" cy="21814"/>
                </a:xfrm>
              </p:grpSpPr>
              <p:pic>
                <p:nvPicPr>
                  <p:cNvPr id="137" name="Object 136"/>
                  <p:cNvPicPr>
                    <a:picLocks noChangeAspect="1"/>
                  </p:cNvPicPr>
                  <p:nvPr/>
                </p:nvPicPr>
                <p:blipFill>
                  <a:blip r:embed="rId37" cstate="print"/>
                  <a:stretch>
                    <a:fillRect/>
                  </a:stretch>
                </p:blipFill>
                <p:spPr>
                  <a:xfrm>
                    <a:off x="10378399" y="5781169"/>
                    <a:ext cx="3022227" cy="21814"/>
                  </a:xfrm>
                  <a:prstGeom prst="rect">
                    <a:avLst/>
                  </a:prstGeom>
                </p:spPr>
              </p:pic>
            </p:grpSp>
          </p:grpSp>
        </p:grpSp>
      </p:grpSp>
      <p:grpSp>
        <p:nvGrpSpPr>
          <p:cNvPr id="1053" name="그룹 1053"/>
          <p:cNvGrpSpPr/>
          <p:nvPr/>
        </p:nvGrpSpPr>
        <p:grpSpPr>
          <a:xfrm>
            <a:off x="13324680" y="3730113"/>
            <a:ext cx="72498" cy="4041144"/>
            <a:chOff x="13324680" y="3730113"/>
            <a:chExt cx="72498" cy="4041144"/>
          </a:xfrm>
        </p:grpSpPr>
        <p:grpSp>
          <p:nvGrpSpPr>
            <p:cNvPr id="1054" name="그룹 1054"/>
            <p:cNvGrpSpPr/>
            <p:nvPr/>
          </p:nvGrpSpPr>
          <p:grpSpPr>
            <a:xfrm>
              <a:off x="11334333" y="5720459"/>
              <a:ext cx="4041144" cy="60451"/>
              <a:chOff x="11334333" y="5720459"/>
              <a:chExt cx="4041144" cy="60451"/>
            </a:xfrm>
          </p:grpSpPr>
          <p:pic>
            <p:nvPicPr>
              <p:cNvPr id="144" name="Object 143"/>
              <p:cNvPicPr>
                <a:picLocks noChangeAspect="1"/>
              </p:cNvPicPr>
              <p:nvPr/>
            </p:nvPicPr>
            <p:blipFill>
              <a:blip r:embed="rId38" cstate="print"/>
              <a:stretch>
                <a:fillRect/>
              </a:stretch>
            </p:blipFill>
            <p:spPr>
              <a:xfrm rot="16200000">
                <a:off x="11334333" y="5720459"/>
                <a:ext cx="4041144" cy="60451"/>
              </a:xfrm>
              <a:prstGeom prst="rect">
                <a:avLst/>
              </a:prstGeom>
            </p:spPr>
          </p:pic>
        </p:grpSp>
        <p:grpSp>
          <p:nvGrpSpPr>
            <p:cNvPr id="1055" name="그룹 1055"/>
            <p:cNvGrpSpPr/>
            <p:nvPr/>
          </p:nvGrpSpPr>
          <p:grpSpPr>
            <a:xfrm>
              <a:off x="11346380" y="5720459"/>
              <a:ext cx="4041144" cy="60451"/>
              <a:chOff x="11346380" y="5720459"/>
              <a:chExt cx="4041144" cy="60451"/>
            </a:xfrm>
          </p:grpSpPr>
          <p:pic>
            <p:nvPicPr>
              <p:cNvPr id="147" name="Object 146"/>
              <p:cNvPicPr>
                <a:picLocks noChangeAspect="1"/>
              </p:cNvPicPr>
              <p:nvPr/>
            </p:nvPicPr>
            <p:blipFill>
              <a:blip r:embed="rId39" cstate="print"/>
              <a:stretch>
                <a:fillRect/>
              </a:stretch>
            </p:blipFill>
            <p:spPr>
              <a:xfrm rot="16200000">
                <a:off x="11346380" y="5720459"/>
                <a:ext cx="4041144" cy="60451"/>
              </a:xfrm>
              <a:prstGeom prst="rect">
                <a:avLst/>
              </a:prstGeom>
            </p:spPr>
          </p:pic>
        </p:grpSp>
      </p:grpSp>
      <p:grpSp>
        <p:nvGrpSpPr>
          <p:cNvPr id="1056" name="그룹 1056"/>
          <p:cNvGrpSpPr/>
          <p:nvPr/>
        </p:nvGrpSpPr>
        <p:grpSpPr>
          <a:xfrm>
            <a:off x="11449138" y="3886732"/>
            <a:ext cx="3810025" cy="3810025"/>
            <a:chOff x="11449138" y="3886732"/>
            <a:chExt cx="3810025" cy="3810025"/>
          </a:xfrm>
        </p:grpSpPr>
        <p:grpSp>
          <p:nvGrpSpPr>
            <p:cNvPr id="1057" name="그룹 1057"/>
            <p:cNvGrpSpPr/>
            <p:nvPr/>
          </p:nvGrpSpPr>
          <p:grpSpPr>
            <a:xfrm>
              <a:off x="10701958" y="5746575"/>
              <a:ext cx="5293228" cy="79181"/>
              <a:chOff x="10701958" y="5746575"/>
              <a:chExt cx="5293228" cy="79181"/>
            </a:xfrm>
          </p:grpSpPr>
          <p:pic>
            <p:nvPicPr>
              <p:cNvPr id="152" name="Object 151"/>
              <p:cNvPicPr>
                <a:picLocks noChangeAspect="1"/>
              </p:cNvPicPr>
              <p:nvPr/>
            </p:nvPicPr>
            <p:blipFill>
              <a:blip r:embed="rId40" cstate="print"/>
              <a:stretch>
                <a:fillRect/>
              </a:stretch>
            </p:blipFill>
            <p:spPr>
              <a:xfrm rot="18900000">
                <a:off x="10701958" y="5746575"/>
                <a:ext cx="5293228" cy="79181"/>
              </a:xfrm>
              <a:prstGeom prst="rect">
                <a:avLst/>
              </a:prstGeom>
            </p:spPr>
          </p:pic>
        </p:grpSp>
        <p:grpSp>
          <p:nvGrpSpPr>
            <p:cNvPr id="1058" name="그룹 1058"/>
            <p:cNvGrpSpPr/>
            <p:nvPr/>
          </p:nvGrpSpPr>
          <p:grpSpPr>
            <a:xfrm>
              <a:off x="10713116" y="5757733"/>
              <a:ext cx="5293228" cy="79181"/>
              <a:chOff x="10713116" y="5757733"/>
              <a:chExt cx="5293228" cy="79181"/>
            </a:xfrm>
          </p:grpSpPr>
          <p:pic>
            <p:nvPicPr>
              <p:cNvPr id="155" name="Object 154"/>
              <p:cNvPicPr>
                <a:picLocks noChangeAspect="1"/>
              </p:cNvPicPr>
              <p:nvPr/>
            </p:nvPicPr>
            <p:blipFill>
              <a:blip r:embed="rId41" cstate="print"/>
              <a:stretch>
                <a:fillRect/>
              </a:stretch>
            </p:blipFill>
            <p:spPr>
              <a:xfrm rot="18900000">
                <a:off x="10713116" y="5757733"/>
                <a:ext cx="5293228" cy="79181"/>
              </a:xfrm>
              <a:prstGeom prst="rect">
                <a:avLst/>
              </a:prstGeom>
            </p:spPr>
          </p:pic>
        </p:grpSp>
      </p:grpSp>
      <p:grpSp>
        <p:nvGrpSpPr>
          <p:cNvPr id="1059" name="그룹 1059"/>
          <p:cNvGrpSpPr/>
          <p:nvPr/>
        </p:nvGrpSpPr>
        <p:grpSpPr>
          <a:xfrm>
            <a:off x="10351533" y="5776810"/>
            <a:ext cx="6044808" cy="35697"/>
            <a:chOff x="10351533" y="5776810"/>
            <a:chExt cx="6044808" cy="35697"/>
          </a:xfrm>
        </p:grpSpPr>
        <p:grpSp>
          <p:nvGrpSpPr>
            <p:cNvPr id="1060" name="그룹 1060"/>
            <p:cNvGrpSpPr/>
            <p:nvPr/>
          </p:nvGrpSpPr>
          <p:grpSpPr>
            <a:xfrm>
              <a:off x="13351726" y="5776810"/>
              <a:ext cx="3044616" cy="33907"/>
              <a:chOff x="13351726" y="5776810"/>
              <a:chExt cx="3044616" cy="33907"/>
            </a:xfrm>
          </p:grpSpPr>
          <p:grpSp>
            <p:nvGrpSpPr>
              <p:cNvPr id="1061" name="그룹 1061"/>
              <p:cNvGrpSpPr/>
              <p:nvPr/>
            </p:nvGrpSpPr>
            <p:grpSpPr>
              <a:xfrm>
                <a:off x="13351726" y="5776810"/>
                <a:ext cx="3041210" cy="30502"/>
                <a:chOff x="13351726" y="5776810"/>
                <a:chExt cx="3041210" cy="30502"/>
              </a:xfrm>
            </p:grpSpPr>
            <p:grpSp>
              <p:nvGrpSpPr>
                <p:cNvPr id="1062" name="그룹 1062"/>
                <p:cNvGrpSpPr/>
                <p:nvPr/>
              </p:nvGrpSpPr>
              <p:grpSpPr>
                <a:xfrm>
                  <a:off x="13369077" y="5776810"/>
                  <a:ext cx="3023859" cy="21826"/>
                  <a:chOff x="13369077" y="5776810"/>
                  <a:chExt cx="3023859" cy="21826"/>
                </a:xfrm>
              </p:grpSpPr>
              <p:pic>
                <p:nvPicPr>
                  <p:cNvPr id="162" name="Object 161"/>
                  <p:cNvPicPr>
                    <a:picLocks noChangeAspect="1"/>
                  </p:cNvPicPr>
                  <p:nvPr/>
                </p:nvPicPr>
                <p:blipFill>
                  <a:blip r:embed="rId42" cstate="print"/>
                  <a:stretch>
                    <a:fillRect/>
                  </a:stretch>
                </p:blipFill>
                <p:spPr>
                  <a:xfrm>
                    <a:off x="13369077" y="5776810"/>
                    <a:ext cx="3023859" cy="21826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63" name="그룹 1063"/>
                <p:cNvGrpSpPr/>
                <p:nvPr/>
              </p:nvGrpSpPr>
              <p:grpSpPr>
                <a:xfrm>
                  <a:off x="13369077" y="5785486"/>
                  <a:ext cx="3023859" cy="21826"/>
                  <a:chOff x="13369077" y="5785486"/>
                  <a:chExt cx="3023859" cy="21826"/>
                </a:xfrm>
              </p:grpSpPr>
              <p:pic>
                <p:nvPicPr>
                  <p:cNvPr id="165" name="Object 164"/>
                  <p:cNvPicPr>
                    <a:picLocks noChangeAspect="1"/>
                  </p:cNvPicPr>
                  <p:nvPr/>
                </p:nvPicPr>
                <p:blipFill>
                  <a:blip r:embed="rId43" cstate="print"/>
                  <a:stretch>
                    <a:fillRect/>
                  </a:stretch>
                </p:blipFill>
                <p:spPr>
                  <a:xfrm>
                    <a:off x="13369077" y="5785486"/>
                    <a:ext cx="3023859" cy="21826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64" name="그룹 1064"/>
                <p:cNvGrpSpPr/>
                <p:nvPr/>
              </p:nvGrpSpPr>
              <p:grpSpPr>
                <a:xfrm>
                  <a:off x="13351726" y="5785486"/>
                  <a:ext cx="3023859" cy="21826"/>
                  <a:chOff x="13351726" y="5785486"/>
                  <a:chExt cx="3023859" cy="21826"/>
                </a:xfrm>
              </p:grpSpPr>
              <p:pic>
                <p:nvPicPr>
                  <p:cNvPr id="168" name="Object 167"/>
                  <p:cNvPicPr>
                    <a:picLocks noChangeAspect="1"/>
                  </p:cNvPicPr>
                  <p:nvPr/>
                </p:nvPicPr>
                <p:blipFill>
                  <a:blip r:embed="rId44" cstate="print"/>
                  <a:stretch>
                    <a:fillRect/>
                  </a:stretch>
                </p:blipFill>
                <p:spPr>
                  <a:xfrm>
                    <a:off x="13351726" y="5785486"/>
                    <a:ext cx="3023859" cy="21826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65" name="그룹 1065"/>
              <p:cNvGrpSpPr/>
              <p:nvPr/>
            </p:nvGrpSpPr>
            <p:grpSpPr>
              <a:xfrm>
                <a:off x="13355132" y="5780216"/>
                <a:ext cx="3041210" cy="30502"/>
                <a:chOff x="13355132" y="5780216"/>
                <a:chExt cx="3041210" cy="30502"/>
              </a:xfrm>
            </p:grpSpPr>
            <p:grpSp>
              <p:nvGrpSpPr>
                <p:cNvPr id="1066" name="그룹 1066"/>
                <p:cNvGrpSpPr/>
                <p:nvPr/>
              </p:nvGrpSpPr>
              <p:grpSpPr>
                <a:xfrm>
                  <a:off x="13372483" y="5780216"/>
                  <a:ext cx="3023859" cy="21826"/>
                  <a:chOff x="13372483" y="5780216"/>
                  <a:chExt cx="3023859" cy="21826"/>
                </a:xfrm>
              </p:grpSpPr>
              <p:pic>
                <p:nvPicPr>
                  <p:cNvPr id="173" name="Object 172"/>
                  <p:cNvPicPr>
                    <a:picLocks noChangeAspect="1"/>
                  </p:cNvPicPr>
                  <p:nvPr/>
                </p:nvPicPr>
                <p:blipFill>
                  <a:blip r:embed="rId45" cstate="print"/>
                  <a:stretch>
                    <a:fillRect/>
                  </a:stretch>
                </p:blipFill>
                <p:spPr>
                  <a:xfrm>
                    <a:off x="13372483" y="5780216"/>
                    <a:ext cx="3023859" cy="21826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67" name="그룹 1067"/>
                <p:cNvGrpSpPr/>
                <p:nvPr/>
              </p:nvGrpSpPr>
              <p:grpSpPr>
                <a:xfrm>
                  <a:off x="13372483" y="5788891"/>
                  <a:ext cx="3023859" cy="21826"/>
                  <a:chOff x="13372483" y="5788891"/>
                  <a:chExt cx="3023859" cy="21826"/>
                </a:xfrm>
              </p:grpSpPr>
              <p:pic>
                <p:nvPicPr>
                  <p:cNvPr id="176" name="Object 175"/>
                  <p:cNvPicPr>
                    <a:picLocks noChangeAspect="1"/>
                  </p:cNvPicPr>
                  <p:nvPr/>
                </p:nvPicPr>
                <p:blipFill>
                  <a:blip r:embed="rId46" cstate="print"/>
                  <a:stretch>
                    <a:fillRect/>
                  </a:stretch>
                </p:blipFill>
                <p:spPr>
                  <a:xfrm>
                    <a:off x="13372483" y="5788891"/>
                    <a:ext cx="3023859" cy="21826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68" name="그룹 1068"/>
                <p:cNvGrpSpPr/>
                <p:nvPr/>
              </p:nvGrpSpPr>
              <p:grpSpPr>
                <a:xfrm>
                  <a:off x="13355132" y="5788891"/>
                  <a:ext cx="3023859" cy="21826"/>
                  <a:chOff x="13355132" y="5788891"/>
                  <a:chExt cx="3023859" cy="21826"/>
                </a:xfrm>
              </p:grpSpPr>
              <p:pic>
                <p:nvPicPr>
                  <p:cNvPr id="179" name="Object 178"/>
                  <p:cNvPicPr>
                    <a:picLocks noChangeAspect="1"/>
                  </p:cNvPicPr>
                  <p:nvPr/>
                </p:nvPicPr>
                <p:blipFill>
                  <a:blip r:embed="rId47" cstate="print"/>
                  <a:stretch>
                    <a:fillRect/>
                  </a:stretch>
                </p:blipFill>
                <p:spPr>
                  <a:xfrm>
                    <a:off x="13355132" y="5788891"/>
                    <a:ext cx="3023859" cy="21826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1069" name="그룹 1069"/>
            <p:cNvGrpSpPr/>
            <p:nvPr/>
          </p:nvGrpSpPr>
          <p:grpSpPr>
            <a:xfrm>
              <a:off x="10351533" y="5778619"/>
              <a:ext cx="3042972" cy="33889"/>
              <a:chOff x="10351533" y="5778619"/>
              <a:chExt cx="3042972" cy="33889"/>
            </a:xfrm>
          </p:grpSpPr>
          <p:grpSp>
            <p:nvGrpSpPr>
              <p:cNvPr id="1070" name="그룹 1070"/>
              <p:cNvGrpSpPr/>
              <p:nvPr/>
            </p:nvGrpSpPr>
            <p:grpSpPr>
              <a:xfrm>
                <a:off x="10354937" y="5778619"/>
                <a:ext cx="3039569" cy="30485"/>
                <a:chOff x="10354937" y="5778619"/>
                <a:chExt cx="3039569" cy="30485"/>
              </a:xfrm>
            </p:grpSpPr>
            <p:grpSp>
              <p:nvGrpSpPr>
                <p:cNvPr id="1071" name="그룹 1071"/>
                <p:cNvGrpSpPr/>
                <p:nvPr/>
              </p:nvGrpSpPr>
              <p:grpSpPr>
                <a:xfrm>
                  <a:off x="10354937" y="5778619"/>
                  <a:ext cx="3022227" cy="21814"/>
                  <a:chOff x="10354937" y="5778619"/>
                  <a:chExt cx="3022227" cy="21814"/>
                </a:xfrm>
              </p:grpSpPr>
              <p:pic>
                <p:nvPicPr>
                  <p:cNvPr id="186" name="Object 185"/>
                  <p:cNvPicPr>
                    <a:picLocks noChangeAspect="1"/>
                  </p:cNvPicPr>
                  <p:nvPr/>
                </p:nvPicPr>
                <p:blipFill>
                  <a:blip r:embed="rId48" cstate="print"/>
                  <a:stretch>
                    <a:fillRect/>
                  </a:stretch>
                </p:blipFill>
                <p:spPr>
                  <a:xfrm>
                    <a:off x="10354937" y="5778619"/>
                    <a:ext cx="3022227" cy="2181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72" name="그룹 1072"/>
                <p:cNvGrpSpPr/>
                <p:nvPr/>
              </p:nvGrpSpPr>
              <p:grpSpPr>
                <a:xfrm>
                  <a:off x="10354937" y="5787289"/>
                  <a:ext cx="3022227" cy="21814"/>
                  <a:chOff x="10354937" y="5787289"/>
                  <a:chExt cx="3022227" cy="21814"/>
                </a:xfrm>
              </p:grpSpPr>
              <p:pic>
                <p:nvPicPr>
                  <p:cNvPr id="189" name="Object 188"/>
                  <p:cNvPicPr>
                    <a:picLocks noChangeAspect="1"/>
                  </p:cNvPicPr>
                  <p:nvPr/>
                </p:nvPicPr>
                <p:blipFill>
                  <a:blip r:embed="rId49" cstate="print"/>
                  <a:stretch>
                    <a:fillRect/>
                  </a:stretch>
                </p:blipFill>
                <p:spPr>
                  <a:xfrm>
                    <a:off x="10354937" y="5787289"/>
                    <a:ext cx="3022227" cy="2181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73" name="그룹 1073"/>
                <p:cNvGrpSpPr/>
                <p:nvPr/>
              </p:nvGrpSpPr>
              <p:grpSpPr>
                <a:xfrm>
                  <a:off x="10372279" y="5787289"/>
                  <a:ext cx="3022227" cy="21814"/>
                  <a:chOff x="10372279" y="5787289"/>
                  <a:chExt cx="3022227" cy="21814"/>
                </a:xfrm>
              </p:grpSpPr>
              <p:pic>
                <p:nvPicPr>
                  <p:cNvPr id="192" name="Object 191"/>
                  <p:cNvPicPr>
                    <a:picLocks noChangeAspect="1"/>
                  </p:cNvPicPr>
                  <p:nvPr/>
                </p:nvPicPr>
                <p:blipFill>
                  <a:blip r:embed="rId50" cstate="print"/>
                  <a:stretch>
                    <a:fillRect/>
                  </a:stretch>
                </p:blipFill>
                <p:spPr>
                  <a:xfrm>
                    <a:off x="10372279" y="5787289"/>
                    <a:ext cx="3022227" cy="21814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74" name="그룹 1074"/>
              <p:cNvGrpSpPr/>
              <p:nvPr/>
            </p:nvGrpSpPr>
            <p:grpSpPr>
              <a:xfrm>
                <a:off x="10351533" y="5782022"/>
                <a:ext cx="3039569" cy="30485"/>
                <a:chOff x="10351533" y="5782022"/>
                <a:chExt cx="3039569" cy="30485"/>
              </a:xfrm>
            </p:grpSpPr>
            <p:grpSp>
              <p:nvGrpSpPr>
                <p:cNvPr id="1075" name="그룹 1075"/>
                <p:cNvGrpSpPr/>
                <p:nvPr/>
              </p:nvGrpSpPr>
              <p:grpSpPr>
                <a:xfrm>
                  <a:off x="10351533" y="5782022"/>
                  <a:ext cx="3022227" cy="21814"/>
                  <a:chOff x="10351533" y="5782022"/>
                  <a:chExt cx="3022227" cy="21814"/>
                </a:xfrm>
              </p:grpSpPr>
              <p:pic>
                <p:nvPicPr>
                  <p:cNvPr id="197" name="Object 196"/>
                  <p:cNvPicPr>
                    <a:picLocks noChangeAspect="1"/>
                  </p:cNvPicPr>
                  <p:nvPr/>
                </p:nvPicPr>
                <p:blipFill>
                  <a:blip r:embed="rId51" cstate="print"/>
                  <a:stretch>
                    <a:fillRect/>
                  </a:stretch>
                </p:blipFill>
                <p:spPr>
                  <a:xfrm>
                    <a:off x="10351533" y="5782022"/>
                    <a:ext cx="3022227" cy="2181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76" name="그룹 1076"/>
                <p:cNvGrpSpPr/>
                <p:nvPr/>
              </p:nvGrpSpPr>
              <p:grpSpPr>
                <a:xfrm>
                  <a:off x="10351533" y="5790693"/>
                  <a:ext cx="3022227" cy="21814"/>
                  <a:chOff x="10351533" y="5790693"/>
                  <a:chExt cx="3022227" cy="21814"/>
                </a:xfrm>
              </p:grpSpPr>
              <p:pic>
                <p:nvPicPr>
                  <p:cNvPr id="200" name="Object 199"/>
                  <p:cNvPicPr>
                    <a:picLocks noChangeAspect="1"/>
                  </p:cNvPicPr>
                  <p:nvPr/>
                </p:nvPicPr>
                <p:blipFill>
                  <a:blip r:embed="rId52" cstate="print"/>
                  <a:stretch>
                    <a:fillRect/>
                  </a:stretch>
                </p:blipFill>
                <p:spPr>
                  <a:xfrm>
                    <a:off x="10351533" y="5790693"/>
                    <a:ext cx="3022227" cy="2181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77" name="그룹 1077"/>
                <p:cNvGrpSpPr/>
                <p:nvPr/>
              </p:nvGrpSpPr>
              <p:grpSpPr>
                <a:xfrm>
                  <a:off x="10368875" y="5790693"/>
                  <a:ext cx="3022227" cy="21814"/>
                  <a:chOff x="10368875" y="5790693"/>
                  <a:chExt cx="3022227" cy="21814"/>
                </a:xfrm>
              </p:grpSpPr>
              <p:pic>
                <p:nvPicPr>
                  <p:cNvPr id="203" name="Object 202"/>
                  <p:cNvPicPr>
                    <a:picLocks noChangeAspect="1"/>
                  </p:cNvPicPr>
                  <p:nvPr/>
                </p:nvPicPr>
                <p:blipFill>
                  <a:blip r:embed="rId53" cstate="print"/>
                  <a:stretch>
                    <a:fillRect/>
                  </a:stretch>
                </p:blipFill>
                <p:spPr>
                  <a:xfrm>
                    <a:off x="10368875" y="5790693"/>
                    <a:ext cx="3022227" cy="21814"/>
                  </a:xfrm>
                  <a:prstGeom prst="rect">
                    <a:avLst/>
                  </a:prstGeom>
                </p:spPr>
              </p:pic>
            </p:grpSp>
          </p:grpSp>
        </p:grpSp>
      </p:grpSp>
      <p:grpSp>
        <p:nvGrpSpPr>
          <p:cNvPr id="1078" name="그룹 1078"/>
          <p:cNvGrpSpPr/>
          <p:nvPr/>
        </p:nvGrpSpPr>
        <p:grpSpPr>
          <a:xfrm>
            <a:off x="1939300" y="7755365"/>
            <a:ext cx="6044808" cy="35697"/>
            <a:chOff x="1939300" y="7755365"/>
            <a:chExt cx="6044808" cy="35697"/>
          </a:xfrm>
        </p:grpSpPr>
        <p:grpSp>
          <p:nvGrpSpPr>
            <p:cNvPr id="1079" name="그룹 1079"/>
            <p:cNvGrpSpPr/>
            <p:nvPr/>
          </p:nvGrpSpPr>
          <p:grpSpPr>
            <a:xfrm>
              <a:off x="4939493" y="7755365"/>
              <a:ext cx="3044616" cy="33907"/>
              <a:chOff x="4939493" y="7755365"/>
              <a:chExt cx="3044616" cy="33907"/>
            </a:xfrm>
          </p:grpSpPr>
          <p:grpSp>
            <p:nvGrpSpPr>
              <p:cNvPr id="1080" name="그룹 1080"/>
              <p:cNvGrpSpPr/>
              <p:nvPr/>
            </p:nvGrpSpPr>
            <p:grpSpPr>
              <a:xfrm>
                <a:off x="4939493" y="7755365"/>
                <a:ext cx="3041210" cy="30502"/>
                <a:chOff x="4939493" y="7755365"/>
                <a:chExt cx="3041210" cy="30502"/>
              </a:xfrm>
            </p:grpSpPr>
            <p:grpSp>
              <p:nvGrpSpPr>
                <p:cNvPr id="1081" name="그룹 1081"/>
                <p:cNvGrpSpPr/>
                <p:nvPr/>
              </p:nvGrpSpPr>
              <p:grpSpPr>
                <a:xfrm>
                  <a:off x="4956844" y="7755365"/>
                  <a:ext cx="3023859" cy="21826"/>
                  <a:chOff x="4956844" y="7755365"/>
                  <a:chExt cx="3023859" cy="21826"/>
                </a:xfrm>
              </p:grpSpPr>
              <p:pic>
                <p:nvPicPr>
                  <p:cNvPr id="212" name="Object 211"/>
                  <p:cNvPicPr>
                    <a:picLocks noChangeAspect="1"/>
                  </p:cNvPicPr>
                  <p:nvPr/>
                </p:nvPicPr>
                <p:blipFill>
                  <a:blip r:embed="rId54" cstate="print"/>
                  <a:stretch>
                    <a:fillRect/>
                  </a:stretch>
                </p:blipFill>
                <p:spPr>
                  <a:xfrm>
                    <a:off x="4956844" y="7755365"/>
                    <a:ext cx="3023859" cy="21826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82" name="그룹 1082"/>
                <p:cNvGrpSpPr/>
                <p:nvPr/>
              </p:nvGrpSpPr>
              <p:grpSpPr>
                <a:xfrm>
                  <a:off x="4956844" y="7764040"/>
                  <a:ext cx="3023859" cy="21826"/>
                  <a:chOff x="4956844" y="7764040"/>
                  <a:chExt cx="3023859" cy="21826"/>
                </a:xfrm>
              </p:grpSpPr>
              <p:pic>
                <p:nvPicPr>
                  <p:cNvPr id="215" name="Object 214"/>
                  <p:cNvPicPr>
                    <a:picLocks noChangeAspect="1"/>
                  </p:cNvPicPr>
                  <p:nvPr/>
                </p:nvPicPr>
                <p:blipFill>
                  <a:blip r:embed="rId55" cstate="print"/>
                  <a:stretch>
                    <a:fillRect/>
                  </a:stretch>
                </p:blipFill>
                <p:spPr>
                  <a:xfrm>
                    <a:off x="4956844" y="7764040"/>
                    <a:ext cx="3023859" cy="21826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83" name="그룹 1083"/>
                <p:cNvGrpSpPr/>
                <p:nvPr/>
              </p:nvGrpSpPr>
              <p:grpSpPr>
                <a:xfrm>
                  <a:off x="4939493" y="7764040"/>
                  <a:ext cx="3023859" cy="21826"/>
                  <a:chOff x="4939493" y="7764040"/>
                  <a:chExt cx="3023859" cy="21826"/>
                </a:xfrm>
              </p:grpSpPr>
              <p:pic>
                <p:nvPicPr>
                  <p:cNvPr id="218" name="Object 217"/>
                  <p:cNvPicPr>
                    <a:picLocks noChangeAspect="1"/>
                  </p:cNvPicPr>
                  <p:nvPr/>
                </p:nvPicPr>
                <p:blipFill>
                  <a:blip r:embed="rId56" cstate="print"/>
                  <a:stretch>
                    <a:fillRect/>
                  </a:stretch>
                </p:blipFill>
                <p:spPr>
                  <a:xfrm>
                    <a:off x="4939493" y="7764040"/>
                    <a:ext cx="3023859" cy="21826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84" name="그룹 1084"/>
              <p:cNvGrpSpPr/>
              <p:nvPr/>
            </p:nvGrpSpPr>
            <p:grpSpPr>
              <a:xfrm>
                <a:off x="4942898" y="7758770"/>
                <a:ext cx="3041210" cy="30502"/>
                <a:chOff x="4942898" y="7758770"/>
                <a:chExt cx="3041210" cy="30502"/>
              </a:xfrm>
            </p:grpSpPr>
            <p:grpSp>
              <p:nvGrpSpPr>
                <p:cNvPr id="1085" name="그룹 1085"/>
                <p:cNvGrpSpPr/>
                <p:nvPr/>
              </p:nvGrpSpPr>
              <p:grpSpPr>
                <a:xfrm>
                  <a:off x="4960249" y="7758770"/>
                  <a:ext cx="3023859" cy="21826"/>
                  <a:chOff x="4960249" y="7758770"/>
                  <a:chExt cx="3023859" cy="21826"/>
                </a:xfrm>
              </p:grpSpPr>
              <p:pic>
                <p:nvPicPr>
                  <p:cNvPr id="223" name="Object 222"/>
                  <p:cNvPicPr>
                    <a:picLocks noChangeAspect="1"/>
                  </p:cNvPicPr>
                  <p:nvPr/>
                </p:nvPicPr>
                <p:blipFill>
                  <a:blip r:embed="rId57" cstate="print"/>
                  <a:stretch>
                    <a:fillRect/>
                  </a:stretch>
                </p:blipFill>
                <p:spPr>
                  <a:xfrm>
                    <a:off x="4960249" y="7758770"/>
                    <a:ext cx="3023859" cy="21826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86" name="그룹 1086"/>
                <p:cNvGrpSpPr/>
                <p:nvPr/>
              </p:nvGrpSpPr>
              <p:grpSpPr>
                <a:xfrm>
                  <a:off x="4960249" y="7767446"/>
                  <a:ext cx="3023859" cy="21826"/>
                  <a:chOff x="4960249" y="7767446"/>
                  <a:chExt cx="3023859" cy="21826"/>
                </a:xfrm>
              </p:grpSpPr>
              <p:pic>
                <p:nvPicPr>
                  <p:cNvPr id="226" name="Object 225"/>
                  <p:cNvPicPr>
                    <a:picLocks noChangeAspect="1"/>
                  </p:cNvPicPr>
                  <p:nvPr/>
                </p:nvPicPr>
                <p:blipFill>
                  <a:blip r:embed="rId58" cstate="print"/>
                  <a:stretch>
                    <a:fillRect/>
                  </a:stretch>
                </p:blipFill>
                <p:spPr>
                  <a:xfrm>
                    <a:off x="4960249" y="7767446"/>
                    <a:ext cx="3023859" cy="21826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87" name="그룹 1087"/>
                <p:cNvGrpSpPr/>
                <p:nvPr/>
              </p:nvGrpSpPr>
              <p:grpSpPr>
                <a:xfrm>
                  <a:off x="4942898" y="7767446"/>
                  <a:ext cx="3023859" cy="21826"/>
                  <a:chOff x="4942898" y="7767446"/>
                  <a:chExt cx="3023859" cy="21826"/>
                </a:xfrm>
              </p:grpSpPr>
              <p:pic>
                <p:nvPicPr>
                  <p:cNvPr id="229" name="Object 228"/>
                  <p:cNvPicPr>
                    <a:picLocks noChangeAspect="1"/>
                  </p:cNvPicPr>
                  <p:nvPr/>
                </p:nvPicPr>
                <p:blipFill>
                  <a:blip r:embed="rId59" cstate="print"/>
                  <a:stretch>
                    <a:fillRect/>
                  </a:stretch>
                </p:blipFill>
                <p:spPr>
                  <a:xfrm>
                    <a:off x="4942898" y="7767446"/>
                    <a:ext cx="3023859" cy="21826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1088" name="그룹 1088"/>
            <p:cNvGrpSpPr/>
            <p:nvPr/>
          </p:nvGrpSpPr>
          <p:grpSpPr>
            <a:xfrm>
              <a:off x="1939300" y="7757173"/>
              <a:ext cx="3042972" cy="33889"/>
              <a:chOff x="1939300" y="7757173"/>
              <a:chExt cx="3042972" cy="33889"/>
            </a:xfrm>
          </p:grpSpPr>
          <p:grpSp>
            <p:nvGrpSpPr>
              <p:cNvPr id="1089" name="그룹 1089"/>
              <p:cNvGrpSpPr/>
              <p:nvPr/>
            </p:nvGrpSpPr>
            <p:grpSpPr>
              <a:xfrm>
                <a:off x="1942704" y="7757173"/>
                <a:ext cx="3039569" cy="30485"/>
                <a:chOff x="1942704" y="7757173"/>
                <a:chExt cx="3039569" cy="30485"/>
              </a:xfrm>
            </p:grpSpPr>
            <p:grpSp>
              <p:nvGrpSpPr>
                <p:cNvPr id="1090" name="그룹 1090"/>
                <p:cNvGrpSpPr/>
                <p:nvPr/>
              </p:nvGrpSpPr>
              <p:grpSpPr>
                <a:xfrm>
                  <a:off x="1942704" y="7757173"/>
                  <a:ext cx="3022227" cy="21814"/>
                  <a:chOff x="1942704" y="7757173"/>
                  <a:chExt cx="3022227" cy="21814"/>
                </a:xfrm>
              </p:grpSpPr>
              <p:pic>
                <p:nvPicPr>
                  <p:cNvPr id="236" name="Object 235"/>
                  <p:cNvPicPr>
                    <a:picLocks noChangeAspect="1"/>
                  </p:cNvPicPr>
                  <p:nvPr/>
                </p:nvPicPr>
                <p:blipFill>
                  <a:blip r:embed="rId60" cstate="print"/>
                  <a:stretch>
                    <a:fillRect/>
                  </a:stretch>
                </p:blipFill>
                <p:spPr>
                  <a:xfrm>
                    <a:off x="1942704" y="7757173"/>
                    <a:ext cx="3022227" cy="2181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91" name="그룹 1091"/>
                <p:cNvGrpSpPr/>
                <p:nvPr/>
              </p:nvGrpSpPr>
              <p:grpSpPr>
                <a:xfrm>
                  <a:off x="1942704" y="7765844"/>
                  <a:ext cx="3022227" cy="21814"/>
                  <a:chOff x="1942704" y="7765844"/>
                  <a:chExt cx="3022227" cy="21814"/>
                </a:xfrm>
              </p:grpSpPr>
              <p:pic>
                <p:nvPicPr>
                  <p:cNvPr id="239" name="Object 238"/>
                  <p:cNvPicPr>
                    <a:picLocks noChangeAspect="1"/>
                  </p:cNvPicPr>
                  <p:nvPr/>
                </p:nvPicPr>
                <p:blipFill>
                  <a:blip r:embed="rId61" cstate="print"/>
                  <a:stretch>
                    <a:fillRect/>
                  </a:stretch>
                </p:blipFill>
                <p:spPr>
                  <a:xfrm>
                    <a:off x="1942704" y="7765844"/>
                    <a:ext cx="3022227" cy="2181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92" name="그룹 1092"/>
                <p:cNvGrpSpPr/>
                <p:nvPr/>
              </p:nvGrpSpPr>
              <p:grpSpPr>
                <a:xfrm>
                  <a:off x="1960045" y="7765844"/>
                  <a:ext cx="3022227" cy="21814"/>
                  <a:chOff x="1960045" y="7765844"/>
                  <a:chExt cx="3022227" cy="21814"/>
                </a:xfrm>
              </p:grpSpPr>
              <p:pic>
                <p:nvPicPr>
                  <p:cNvPr id="242" name="Object 241"/>
                  <p:cNvPicPr>
                    <a:picLocks noChangeAspect="1"/>
                  </p:cNvPicPr>
                  <p:nvPr/>
                </p:nvPicPr>
                <p:blipFill>
                  <a:blip r:embed="rId62" cstate="print"/>
                  <a:stretch>
                    <a:fillRect/>
                  </a:stretch>
                </p:blipFill>
                <p:spPr>
                  <a:xfrm>
                    <a:off x="1960045" y="7765844"/>
                    <a:ext cx="3022227" cy="21814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93" name="그룹 1093"/>
              <p:cNvGrpSpPr/>
              <p:nvPr/>
            </p:nvGrpSpPr>
            <p:grpSpPr>
              <a:xfrm>
                <a:off x="1939300" y="7760577"/>
                <a:ext cx="3039569" cy="30485"/>
                <a:chOff x="1939300" y="7760577"/>
                <a:chExt cx="3039569" cy="30485"/>
              </a:xfrm>
            </p:grpSpPr>
            <p:grpSp>
              <p:nvGrpSpPr>
                <p:cNvPr id="1094" name="그룹 1094"/>
                <p:cNvGrpSpPr/>
                <p:nvPr/>
              </p:nvGrpSpPr>
              <p:grpSpPr>
                <a:xfrm>
                  <a:off x="1939300" y="7760577"/>
                  <a:ext cx="3022227" cy="21814"/>
                  <a:chOff x="1939300" y="7760577"/>
                  <a:chExt cx="3022227" cy="21814"/>
                </a:xfrm>
              </p:grpSpPr>
              <p:pic>
                <p:nvPicPr>
                  <p:cNvPr id="247" name="Object 246"/>
                  <p:cNvPicPr>
                    <a:picLocks noChangeAspect="1"/>
                  </p:cNvPicPr>
                  <p:nvPr/>
                </p:nvPicPr>
                <p:blipFill>
                  <a:blip r:embed="rId63" cstate="print"/>
                  <a:stretch>
                    <a:fillRect/>
                  </a:stretch>
                </p:blipFill>
                <p:spPr>
                  <a:xfrm>
                    <a:off x="1939300" y="7760577"/>
                    <a:ext cx="3022227" cy="2181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95" name="그룹 1095"/>
                <p:cNvGrpSpPr/>
                <p:nvPr/>
              </p:nvGrpSpPr>
              <p:grpSpPr>
                <a:xfrm>
                  <a:off x="1939300" y="7769248"/>
                  <a:ext cx="3022227" cy="21814"/>
                  <a:chOff x="1939300" y="7769248"/>
                  <a:chExt cx="3022227" cy="21814"/>
                </a:xfrm>
              </p:grpSpPr>
              <p:pic>
                <p:nvPicPr>
                  <p:cNvPr id="250" name="Object 249"/>
                  <p:cNvPicPr>
                    <a:picLocks noChangeAspect="1"/>
                  </p:cNvPicPr>
                  <p:nvPr/>
                </p:nvPicPr>
                <p:blipFill>
                  <a:blip r:embed="rId64" cstate="print"/>
                  <a:stretch>
                    <a:fillRect/>
                  </a:stretch>
                </p:blipFill>
                <p:spPr>
                  <a:xfrm>
                    <a:off x="1939300" y="7769248"/>
                    <a:ext cx="3022227" cy="2181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96" name="그룹 1096"/>
                <p:cNvGrpSpPr/>
                <p:nvPr/>
              </p:nvGrpSpPr>
              <p:grpSpPr>
                <a:xfrm>
                  <a:off x="1956642" y="7769248"/>
                  <a:ext cx="3022227" cy="21814"/>
                  <a:chOff x="1956642" y="7769248"/>
                  <a:chExt cx="3022227" cy="21814"/>
                </a:xfrm>
              </p:grpSpPr>
              <p:pic>
                <p:nvPicPr>
                  <p:cNvPr id="253" name="Object 252"/>
                  <p:cNvPicPr>
                    <a:picLocks noChangeAspect="1"/>
                  </p:cNvPicPr>
                  <p:nvPr/>
                </p:nvPicPr>
                <p:blipFill>
                  <a:blip r:embed="rId65" cstate="print"/>
                  <a:stretch>
                    <a:fillRect/>
                  </a:stretch>
                </p:blipFill>
                <p:spPr>
                  <a:xfrm>
                    <a:off x="1956642" y="7769248"/>
                    <a:ext cx="3022227" cy="21814"/>
                  </a:xfrm>
                  <a:prstGeom prst="rect">
                    <a:avLst/>
                  </a:prstGeom>
                </p:spPr>
              </p:pic>
            </p:grpSp>
          </p:grpSp>
        </p:grpSp>
      </p:grpSp>
      <p:grpSp>
        <p:nvGrpSpPr>
          <p:cNvPr id="1097" name="그룹 1097"/>
          <p:cNvGrpSpPr/>
          <p:nvPr/>
        </p:nvGrpSpPr>
        <p:grpSpPr>
          <a:xfrm>
            <a:off x="2931909" y="5304963"/>
            <a:ext cx="44473" cy="2478973"/>
            <a:chOff x="2931909" y="5304963"/>
            <a:chExt cx="44473" cy="2478973"/>
          </a:xfrm>
        </p:grpSpPr>
        <p:grpSp>
          <p:nvGrpSpPr>
            <p:cNvPr id="1098" name="그룹 1098"/>
            <p:cNvGrpSpPr/>
            <p:nvPr/>
          </p:nvGrpSpPr>
          <p:grpSpPr>
            <a:xfrm>
              <a:off x="1710964" y="6525908"/>
              <a:ext cx="2478973" cy="37083"/>
              <a:chOff x="1710964" y="6525908"/>
              <a:chExt cx="2478973" cy="37083"/>
            </a:xfrm>
          </p:grpSpPr>
          <p:pic>
            <p:nvPicPr>
              <p:cNvPr id="260" name="Object 259"/>
              <p:cNvPicPr>
                <a:picLocks noChangeAspect="1"/>
              </p:cNvPicPr>
              <p:nvPr/>
            </p:nvPicPr>
            <p:blipFill>
              <a:blip r:embed="rId66" cstate="print"/>
              <a:stretch>
                <a:fillRect/>
              </a:stretch>
            </p:blipFill>
            <p:spPr>
              <a:xfrm rot="16200000">
                <a:off x="1710964" y="6525908"/>
                <a:ext cx="2478973" cy="37083"/>
              </a:xfrm>
              <a:prstGeom prst="rect">
                <a:avLst/>
              </a:prstGeom>
            </p:spPr>
          </p:pic>
        </p:grpSp>
        <p:grpSp>
          <p:nvGrpSpPr>
            <p:cNvPr id="1099" name="그룹 1099"/>
            <p:cNvGrpSpPr/>
            <p:nvPr/>
          </p:nvGrpSpPr>
          <p:grpSpPr>
            <a:xfrm>
              <a:off x="1718354" y="6525908"/>
              <a:ext cx="2478973" cy="37083"/>
              <a:chOff x="1718354" y="6525908"/>
              <a:chExt cx="2478973" cy="37083"/>
            </a:xfrm>
          </p:grpSpPr>
          <p:pic>
            <p:nvPicPr>
              <p:cNvPr id="263" name="Object 262"/>
              <p:cNvPicPr>
                <a:picLocks noChangeAspect="1"/>
              </p:cNvPicPr>
              <p:nvPr/>
            </p:nvPicPr>
            <p:blipFill>
              <a:blip r:embed="rId67" cstate="print"/>
              <a:stretch>
                <a:fillRect/>
              </a:stretch>
            </p:blipFill>
            <p:spPr>
              <a:xfrm rot="16200000">
                <a:off x="1718354" y="6525908"/>
                <a:ext cx="2478973" cy="37083"/>
              </a:xfrm>
              <a:prstGeom prst="rect">
                <a:avLst/>
              </a:prstGeom>
            </p:spPr>
          </p:pic>
        </p:grpSp>
      </p:grpSp>
      <p:grpSp>
        <p:nvGrpSpPr>
          <p:cNvPr id="1100" name="그룹 1100"/>
          <p:cNvGrpSpPr/>
          <p:nvPr/>
        </p:nvGrpSpPr>
        <p:grpSpPr>
          <a:xfrm>
            <a:off x="11449138" y="5761786"/>
            <a:ext cx="34713" cy="1934970"/>
            <a:chOff x="11449138" y="5761786"/>
            <a:chExt cx="34713" cy="1934970"/>
          </a:xfrm>
        </p:grpSpPr>
        <p:grpSp>
          <p:nvGrpSpPr>
            <p:cNvPr id="1101" name="그룹 1101"/>
            <p:cNvGrpSpPr/>
            <p:nvPr/>
          </p:nvGrpSpPr>
          <p:grpSpPr>
            <a:xfrm>
              <a:off x="10496126" y="6714799"/>
              <a:ext cx="1934970" cy="28945"/>
              <a:chOff x="10496126" y="6714799"/>
              <a:chExt cx="1934970" cy="28945"/>
            </a:xfrm>
          </p:grpSpPr>
          <p:pic>
            <p:nvPicPr>
              <p:cNvPr id="268" name="Object 267"/>
              <p:cNvPicPr>
                <a:picLocks noChangeAspect="1"/>
              </p:cNvPicPr>
              <p:nvPr/>
            </p:nvPicPr>
            <p:blipFill>
              <a:blip r:embed="rId68" cstate="print"/>
              <a:stretch>
                <a:fillRect/>
              </a:stretch>
            </p:blipFill>
            <p:spPr>
              <a:xfrm rot="16200000">
                <a:off x="10496126" y="6714799"/>
                <a:ext cx="1934970" cy="28945"/>
              </a:xfrm>
              <a:prstGeom prst="rect">
                <a:avLst/>
              </a:prstGeom>
            </p:spPr>
          </p:pic>
        </p:grpSp>
        <p:grpSp>
          <p:nvGrpSpPr>
            <p:cNvPr id="1102" name="그룹 1102"/>
            <p:cNvGrpSpPr/>
            <p:nvPr/>
          </p:nvGrpSpPr>
          <p:grpSpPr>
            <a:xfrm>
              <a:off x="10501894" y="6714799"/>
              <a:ext cx="1934970" cy="28945"/>
              <a:chOff x="10501894" y="6714799"/>
              <a:chExt cx="1934970" cy="28945"/>
            </a:xfrm>
          </p:grpSpPr>
          <p:pic>
            <p:nvPicPr>
              <p:cNvPr id="271" name="Object 270"/>
              <p:cNvPicPr>
                <a:picLocks noChangeAspect="1"/>
              </p:cNvPicPr>
              <p:nvPr/>
            </p:nvPicPr>
            <p:blipFill>
              <a:blip r:embed="rId69" cstate="print"/>
              <a:stretch>
                <a:fillRect/>
              </a:stretch>
            </p:blipFill>
            <p:spPr>
              <a:xfrm rot="16200000">
                <a:off x="10501894" y="6714799"/>
                <a:ext cx="1934970" cy="28945"/>
              </a:xfrm>
              <a:prstGeom prst="rect">
                <a:avLst/>
              </a:prstGeom>
            </p:spPr>
          </p:pic>
        </p:grpSp>
      </p:grpSp>
      <p:grpSp>
        <p:nvGrpSpPr>
          <p:cNvPr id="1103" name="그룹 1103"/>
          <p:cNvGrpSpPr/>
          <p:nvPr/>
        </p:nvGrpSpPr>
        <p:grpSpPr>
          <a:xfrm>
            <a:off x="3434028" y="6532482"/>
            <a:ext cx="22236" cy="1239487"/>
            <a:chOff x="3434028" y="6532482"/>
            <a:chExt cx="22236" cy="1239487"/>
          </a:xfrm>
        </p:grpSpPr>
        <p:grpSp>
          <p:nvGrpSpPr>
            <p:cNvPr id="1104" name="그룹 1104"/>
            <p:cNvGrpSpPr/>
            <p:nvPr/>
          </p:nvGrpSpPr>
          <p:grpSpPr>
            <a:xfrm>
              <a:off x="2823555" y="7142955"/>
              <a:ext cx="1239487" cy="18541"/>
              <a:chOff x="2823555" y="7142955"/>
              <a:chExt cx="1239487" cy="18541"/>
            </a:xfrm>
          </p:grpSpPr>
          <p:pic>
            <p:nvPicPr>
              <p:cNvPr id="276" name="Object 275"/>
              <p:cNvPicPr>
                <a:picLocks noChangeAspect="1"/>
              </p:cNvPicPr>
              <p:nvPr/>
            </p:nvPicPr>
            <p:blipFill>
              <a:blip r:embed="rId70" cstate="print"/>
              <a:stretch>
                <a:fillRect/>
              </a:stretch>
            </p:blipFill>
            <p:spPr>
              <a:xfrm rot="16200000">
                <a:off x="2823555" y="7142955"/>
                <a:ext cx="1239487" cy="18541"/>
              </a:xfrm>
              <a:prstGeom prst="rect">
                <a:avLst/>
              </a:prstGeom>
            </p:spPr>
          </p:pic>
        </p:grpSp>
        <p:grpSp>
          <p:nvGrpSpPr>
            <p:cNvPr id="1105" name="그룹 1105"/>
            <p:cNvGrpSpPr/>
            <p:nvPr/>
          </p:nvGrpSpPr>
          <p:grpSpPr>
            <a:xfrm>
              <a:off x="2827250" y="7142955"/>
              <a:ext cx="1239487" cy="18541"/>
              <a:chOff x="2827250" y="7142955"/>
              <a:chExt cx="1239487" cy="18541"/>
            </a:xfrm>
          </p:grpSpPr>
          <p:pic>
            <p:nvPicPr>
              <p:cNvPr id="279" name="Object 278"/>
              <p:cNvPicPr>
                <a:picLocks noChangeAspect="1"/>
              </p:cNvPicPr>
              <p:nvPr/>
            </p:nvPicPr>
            <p:blipFill>
              <a:blip r:embed="rId71" cstate="print"/>
              <a:stretch>
                <a:fillRect/>
              </a:stretch>
            </p:blipFill>
            <p:spPr>
              <a:xfrm rot="16200000">
                <a:off x="2827250" y="7142955"/>
                <a:ext cx="1239487" cy="18541"/>
              </a:xfrm>
              <a:prstGeom prst="rect">
                <a:avLst/>
              </a:prstGeom>
            </p:spPr>
          </p:pic>
        </p:grpSp>
      </p:grpSp>
      <p:grpSp>
        <p:nvGrpSpPr>
          <p:cNvPr id="1106" name="그룹 1106"/>
          <p:cNvGrpSpPr/>
          <p:nvPr/>
        </p:nvGrpSpPr>
        <p:grpSpPr>
          <a:xfrm>
            <a:off x="3434028" y="6551530"/>
            <a:ext cx="22236" cy="1239487"/>
            <a:chOff x="3434028" y="6551530"/>
            <a:chExt cx="22236" cy="1239487"/>
          </a:xfrm>
        </p:grpSpPr>
        <p:grpSp>
          <p:nvGrpSpPr>
            <p:cNvPr id="1107" name="그룹 1107"/>
            <p:cNvGrpSpPr/>
            <p:nvPr/>
          </p:nvGrpSpPr>
          <p:grpSpPr>
            <a:xfrm>
              <a:off x="2823555" y="7162003"/>
              <a:ext cx="1239487" cy="18541"/>
              <a:chOff x="2823555" y="7162003"/>
              <a:chExt cx="1239487" cy="18541"/>
            </a:xfrm>
          </p:grpSpPr>
          <p:pic>
            <p:nvPicPr>
              <p:cNvPr id="284" name="Object 283"/>
              <p:cNvPicPr>
                <a:picLocks noChangeAspect="1"/>
              </p:cNvPicPr>
              <p:nvPr/>
            </p:nvPicPr>
            <p:blipFill>
              <a:blip r:embed="rId72" cstate="print"/>
              <a:stretch>
                <a:fillRect/>
              </a:stretch>
            </p:blipFill>
            <p:spPr>
              <a:xfrm rot="16200000">
                <a:off x="2823555" y="7162003"/>
                <a:ext cx="1239487" cy="18541"/>
              </a:xfrm>
              <a:prstGeom prst="rect">
                <a:avLst/>
              </a:prstGeom>
            </p:spPr>
          </p:pic>
        </p:grpSp>
        <p:grpSp>
          <p:nvGrpSpPr>
            <p:cNvPr id="1108" name="그룹 1108"/>
            <p:cNvGrpSpPr/>
            <p:nvPr/>
          </p:nvGrpSpPr>
          <p:grpSpPr>
            <a:xfrm>
              <a:off x="2827250" y="7162003"/>
              <a:ext cx="1239487" cy="18541"/>
              <a:chOff x="2827250" y="7162003"/>
              <a:chExt cx="1239487" cy="18541"/>
            </a:xfrm>
          </p:grpSpPr>
          <p:pic>
            <p:nvPicPr>
              <p:cNvPr id="287" name="Object 286"/>
              <p:cNvPicPr>
                <a:picLocks noChangeAspect="1"/>
              </p:cNvPicPr>
              <p:nvPr/>
            </p:nvPicPr>
            <p:blipFill>
              <a:blip r:embed="rId73" cstate="print"/>
              <a:stretch>
                <a:fillRect/>
              </a:stretch>
            </p:blipFill>
            <p:spPr>
              <a:xfrm rot="16200000">
                <a:off x="2827250" y="7162003"/>
                <a:ext cx="1239487" cy="18541"/>
              </a:xfrm>
              <a:prstGeom prst="rect">
                <a:avLst/>
              </a:prstGeom>
            </p:spPr>
          </p:pic>
        </p:grpSp>
      </p:grpSp>
      <p:grpSp>
        <p:nvGrpSpPr>
          <p:cNvPr id="1109" name="그룹 1109"/>
          <p:cNvGrpSpPr/>
          <p:nvPr/>
        </p:nvGrpSpPr>
        <p:grpSpPr>
          <a:xfrm>
            <a:off x="12083394" y="5805035"/>
            <a:ext cx="22236" cy="1239487"/>
            <a:chOff x="12083394" y="5805035"/>
            <a:chExt cx="22236" cy="1239487"/>
          </a:xfrm>
        </p:grpSpPr>
        <p:grpSp>
          <p:nvGrpSpPr>
            <p:cNvPr id="1110" name="그룹 1110"/>
            <p:cNvGrpSpPr/>
            <p:nvPr/>
          </p:nvGrpSpPr>
          <p:grpSpPr>
            <a:xfrm>
              <a:off x="11472922" y="6415508"/>
              <a:ext cx="1239487" cy="18541"/>
              <a:chOff x="11472922" y="6415508"/>
              <a:chExt cx="1239487" cy="18541"/>
            </a:xfrm>
          </p:grpSpPr>
          <p:pic>
            <p:nvPicPr>
              <p:cNvPr id="292" name="Object 291"/>
              <p:cNvPicPr>
                <a:picLocks noChangeAspect="1"/>
              </p:cNvPicPr>
              <p:nvPr/>
            </p:nvPicPr>
            <p:blipFill>
              <a:blip r:embed="rId74" cstate="print"/>
              <a:stretch>
                <a:fillRect/>
              </a:stretch>
            </p:blipFill>
            <p:spPr>
              <a:xfrm rot="16200000">
                <a:off x="11472922" y="6415508"/>
                <a:ext cx="1239487" cy="18541"/>
              </a:xfrm>
              <a:prstGeom prst="rect">
                <a:avLst/>
              </a:prstGeom>
            </p:spPr>
          </p:pic>
        </p:grpSp>
        <p:grpSp>
          <p:nvGrpSpPr>
            <p:cNvPr id="1111" name="그룹 1111"/>
            <p:cNvGrpSpPr/>
            <p:nvPr/>
          </p:nvGrpSpPr>
          <p:grpSpPr>
            <a:xfrm>
              <a:off x="11476617" y="6415508"/>
              <a:ext cx="1239487" cy="18541"/>
              <a:chOff x="11476617" y="6415508"/>
              <a:chExt cx="1239487" cy="18541"/>
            </a:xfrm>
          </p:grpSpPr>
          <p:pic>
            <p:nvPicPr>
              <p:cNvPr id="295" name="Object 294"/>
              <p:cNvPicPr>
                <a:picLocks noChangeAspect="1"/>
              </p:cNvPicPr>
              <p:nvPr/>
            </p:nvPicPr>
            <p:blipFill>
              <a:blip r:embed="rId75" cstate="print"/>
              <a:stretch>
                <a:fillRect/>
              </a:stretch>
            </p:blipFill>
            <p:spPr>
              <a:xfrm rot="16200000">
                <a:off x="11476617" y="6415508"/>
                <a:ext cx="1239487" cy="18541"/>
              </a:xfrm>
              <a:prstGeom prst="rect">
                <a:avLst/>
              </a:prstGeom>
            </p:spPr>
          </p:pic>
        </p:grpSp>
      </p:grpSp>
      <p:grpSp>
        <p:nvGrpSpPr>
          <p:cNvPr id="1112" name="그룹 1112"/>
          <p:cNvGrpSpPr/>
          <p:nvPr/>
        </p:nvGrpSpPr>
        <p:grpSpPr>
          <a:xfrm>
            <a:off x="12073870" y="5761786"/>
            <a:ext cx="22236" cy="1239487"/>
            <a:chOff x="12073870" y="5761786"/>
            <a:chExt cx="22236" cy="1239487"/>
          </a:xfrm>
        </p:grpSpPr>
        <p:grpSp>
          <p:nvGrpSpPr>
            <p:cNvPr id="1113" name="그룹 1113"/>
            <p:cNvGrpSpPr/>
            <p:nvPr/>
          </p:nvGrpSpPr>
          <p:grpSpPr>
            <a:xfrm>
              <a:off x="11463398" y="6372259"/>
              <a:ext cx="1239487" cy="18541"/>
              <a:chOff x="11463398" y="6372259"/>
              <a:chExt cx="1239487" cy="18541"/>
            </a:xfrm>
          </p:grpSpPr>
          <p:pic>
            <p:nvPicPr>
              <p:cNvPr id="300" name="Object 299"/>
              <p:cNvPicPr>
                <a:picLocks noChangeAspect="1"/>
              </p:cNvPicPr>
              <p:nvPr/>
            </p:nvPicPr>
            <p:blipFill>
              <a:blip r:embed="rId76" cstate="print"/>
              <a:stretch>
                <a:fillRect/>
              </a:stretch>
            </p:blipFill>
            <p:spPr>
              <a:xfrm rot="16200000">
                <a:off x="11463398" y="6372259"/>
                <a:ext cx="1239487" cy="18541"/>
              </a:xfrm>
              <a:prstGeom prst="rect">
                <a:avLst/>
              </a:prstGeom>
            </p:spPr>
          </p:pic>
        </p:grpSp>
        <p:grpSp>
          <p:nvGrpSpPr>
            <p:cNvPr id="1114" name="그룹 1114"/>
            <p:cNvGrpSpPr/>
            <p:nvPr/>
          </p:nvGrpSpPr>
          <p:grpSpPr>
            <a:xfrm>
              <a:off x="11467093" y="6372259"/>
              <a:ext cx="1239487" cy="18541"/>
              <a:chOff x="11467093" y="6372259"/>
              <a:chExt cx="1239487" cy="18541"/>
            </a:xfrm>
          </p:grpSpPr>
          <p:pic>
            <p:nvPicPr>
              <p:cNvPr id="303" name="Object 302"/>
              <p:cNvPicPr>
                <a:picLocks noChangeAspect="1"/>
              </p:cNvPicPr>
              <p:nvPr/>
            </p:nvPicPr>
            <p:blipFill>
              <a:blip r:embed="rId77" cstate="print"/>
              <a:stretch>
                <a:fillRect/>
              </a:stretch>
            </p:blipFill>
            <p:spPr>
              <a:xfrm rot="16200000">
                <a:off x="11467093" y="6372259"/>
                <a:ext cx="1239487" cy="18541"/>
              </a:xfrm>
              <a:prstGeom prst="rect">
                <a:avLst/>
              </a:prstGeom>
            </p:spPr>
          </p:pic>
        </p:grpSp>
      </p:grpSp>
      <p:grpSp>
        <p:nvGrpSpPr>
          <p:cNvPr id="1115" name="그룹 1115"/>
          <p:cNvGrpSpPr/>
          <p:nvPr/>
        </p:nvGrpSpPr>
        <p:grpSpPr>
          <a:xfrm>
            <a:off x="3443552" y="6551530"/>
            <a:ext cx="22236" cy="1239487"/>
            <a:chOff x="3443552" y="6551530"/>
            <a:chExt cx="22236" cy="1239487"/>
          </a:xfrm>
        </p:grpSpPr>
        <p:grpSp>
          <p:nvGrpSpPr>
            <p:cNvPr id="1116" name="그룹 1116"/>
            <p:cNvGrpSpPr/>
            <p:nvPr/>
          </p:nvGrpSpPr>
          <p:grpSpPr>
            <a:xfrm>
              <a:off x="2833079" y="7162003"/>
              <a:ext cx="1239487" cy="18541"/>
              <a:chOff x="2833079" y="7162003"/>
              <a:chExt cx="1239487" cy="18541"/>
            </a:xfrm>
          </p:grpSpPr>
          <p:pic>
            <p:nvPicPr>
              <p:cNvPr id="308" name="Object 307"/>
              <p:cNvPicPr>
                <a:picLocks noChangeAspect="1"/>
              </p:cNvPicPr>
              <p:nvPr/>
            </p:nvPicPr>
            <p:blipFill>
              <a:blip r:embed="rId78" cstate="print"/>
              <a:stretch>
                <a:fillRect/>
              </a:stretch>
            </p:blipFill>
            <p:spPr>
              <a:xfrm rot="16200000">
                <a:off x="2833079" y="7162003"/>
                <a:ext cx="1239487" cy="18541"/>
              </a:xfrm>
              <a:prstGeom prst="rect">
                <a:avLst/>
              </a:prstGeom>
            </p:spPr>
          </p:pic>
        </p:grpSp>
        <p:grpSp>
          <p:nvGrpSpPr>
            <p:cNvPr id="1117" name="그룹 1117"/>
            <p:cNvGrpSpPr/>
            <p:nvPr/>
          </p:nvGrpSpPr>
          <p:grpSpPr>
            <a:xfrm>
              <a:off x="2836774" y="7162003"/>
              <a:ext cx="1239487" cy="18541"/>
              <a:chOff x="2836774" y="7162003"/>
              <a:chExt cx="1239487" cy="18541"/>
            </a:xfrm>
          </p:grpSpPr>
          <p:pic>
            <p:nvPicPr>
              <p:cNvPr id="311" name="Object 310"/>
              <p:cNvPicPr>
                <a:picLocks noChangeAspect="1"/>
              </p:cNvPicPr>
              <p:nvPr/>
            </p:nvPicPr>
            <p:blipFill>
              <a:blip r:embed="rId79" cstate="print"/>
              <a:stretch>
                <a:fillRect/>
              </a:stretch>
            </p:blipFill>
            <p:spPr>
              <a:xfrm rot="16200000">
                <a:off x="2836774" y="7162003"/>
                <a:ext cx="1239487" cy="18541"/>
              </a:xfrm>
              <a:prstGeom prst="rect">
                <a:avLst/>
              </a:prstGeom>
            </p:spPr>
          </p:pic>
        </p:grpSp>
      </p:grpSp>
      <p:grpSp>
        <p:nvGrpSpPr>
          <p:cNvPr id="1118" name="그룹 1118"/>
          <p:cNvGrpSpPr/>
          <p:nvPr/>
        </p:nvGrpSpPr>
        <p:grpSpPr>
          <a:xfrm>
            <a:off x="4043851" y="7243541"/>
            <a:ext cx="9524" cy="530871"/>
            <a:chOff x="4043851" y="7243541"/>
            <a:chExt cx="9524" cy="530871"/>
          </a:xfrm>
        </p:grpSpPr>
        <p:grpSp>
          <p:nvGrpSpPr>
            <p:cNvPr id="1119" name="그룹 1119"/>
            <p:cNvGrpSpPr/>
            <p:nvPr/>
          </p:nvGrpSpPr>
          <p:grpSpPr>
            <a:xfrm>
              <a:off x="3782386" y="7505006"/>
              <a:ext cx="530871" cy="7941"/>
              <a:chOff x="3782386" y="7505006"/>
              <a:chExt cx="530871" cy="7941"/>
            </a:xfrm>
          </p:grpSpPr>
          <p:pic>
            <p:nvPicPr>
              <p:cNvPr id="316" name="Object 315"/>
              <p:cNvPicPr>
                <a:picLocks noChangeAspect="1"/>
              </p:cNvPicPr>
              <p:nvPr/>
            </p:nvPicPr>
            <p:blipFill>
              <a:blip r:embed="rId80" cstate="print"/>
              <a:stretch>
                <a:fillRect/>
              </a:stretch>
            </p:blipFill>
            <p:spPr>
              <a:xfrm rot="16200000">
                <a:off x="3782386" y="7505006"/>
                <a:ext cx="530871" cy="7941"/>
              </a:xfrm>
              <a:prstGeom prst="rect">
                <a:avLst/>
              </a:prstGeom>
            </p:spPr>
          </p:pic>
        </p:grpSp>
        <p:grpSp>
          <p:nvGrpSpPr>
            <p:cNvPr id="1120" name="그룹 1120"/>
            <p:cNvGrpSpPr/>
            <p:nvPr/>
          </p:nvGrpSpPr>
          <p:grpSpPr>
            <a:xfrm>
              <a:off x="3783969" y="7505006"/>
              <a:ext cx="530871" cy="7941"/>
              <a:chOff x="3783969" y="7505006"/>
              <a:chExt cx="530871" cy="7941"/>
            </a:xfrm>
          </p:grpSpPr>
          <p:pic>
            <p:nvPicPr>
              <p:cNvPr id="319" name="Object 318"/>
              <p:cNvPicPr>
                <a:picLocks noChangeAspect="1"/>
              </p:cNvPicPr>
              <p:nvPr/>
            </p:nvPicPr>
            <p:blipFill>
              <a:blip r:embed="rId81" cstate="print"/>
              <a:stretch>
                <a:fillRect/>
              </a:stretch>
            </p:blipFill>
            <p:spPr>
              <a:xfrm rot="16200000">
                <a:off x="3783969" y="7505006"/>
                <a:ext cx="530871" cy="7941"/>
              </a:xfrm>
              <a:prstGeom prst="rect">
                <a:avLst/>
              </a:prstGeom>
            </p:spPr>
          </p:pic>
        </p:grpSp>
      </p:grpSp>
      <p:grpSp>
        <p:nvGrpSpPr>
          <p:cNvPr id="1121" name="그룹 1121"/>
          <p:cNvGrpSpPr/>
          <p:nvPr/>
        </p:nvGrpSpPr>
        <p:grpSpPr>
          <a:xfrm>
            <a:off x="4053375" y="7262589"/>
            <a:ext cx="9524" cy="530871"/>
            <a:chOff x="4053375" y="7262589"/>
            <a:chExt cx="9524" cy="530871"/>
          </a:xfrm>
        </p:grpSpPr>
        <p:grpSp>
          <p:nvGrpSpPr>
            <p:cNvPr id="1122" name="그룹 1122"/>
            <p:cNvGrpSpPr/>
            <p:nvPr/>
          </p:nvGrpSpPr>
          <p:grpSpPr>
            <a:xfrm>
              <a:off x="3791910" y="7524054"/>
              <a:ext cx="530871" cy="7941"/>
              <a:chOff x="3791910" y="7524054"/>
              <a:chExt cx="530871" cy="7941"/>
            </a:xfrm>
          </p:grpSpPr>
          <p:pic>
            <p:nvPicPr>
              <p:cNvPr id="324" name="Object 323"/>
              <p:cNvPicPr>
                <a:picLocks noChangeAspect="1"/>
              </p:cNvPicPr>
              <p:nvPr/>
            </p:nvPicPr>
            <p:blipFill>
              <a:blip r:embed="rId82" cstate="print"/>
              <a:stretch>
                <a:fillRect/>
              </a:stretch>
            </p:blipFill>
            <p:spPr>
              <a:xfrm rot="16200000">
                <a:off x="3791910" y="7524054"/>
                <a:ext cx="530871" cy="7941"/>
              </a:xfrm>
              <a:prstGeom prst="rect">
                <a:avLst/>
              </a:prstGeom>
            </p:spPr>
          </p:pic>
        </p:grpSp>
        <p:grpSp>
          <p:nvGrpSpPr>
            <p:cNvPr id="1123" name="그룹 1123"/>
            <p:cNvGrpSpPr/>
            <p:nvPr/>
          </p:nvGrpSpPr>
          <p:grpSpPr>
            <a:xfrm>
              <a:off x="3793493" y="7524054"/>
              <a:ext cx="530871" cy="7941"/>
              <a:chOff x="3793493" y="7524054"/>
              <a:chExt cx="530871" cy="7941"/>
            </a:xfrm>
          </p:grpSpPr>
          <p:pic>
            <p:nvPicPr>
              <p:cNvPr id="327" name="Object 326"/>
              <p:cNvPicPr>
                <a:picLocks noChangeAspect="1"/>
              </p:cNvPicPr>
              <p:nvPr/>
            </p:nvPicPr>
            <p:blipFill>
              <a:blip r:embed="rId83" cstate="print"/>
              <a:stretch>
                <a:fillRect/>
              </a:stretch>
            </p:blipFill>
            <p:spPr>
              <a:xfrm rot="16200000">
                <a:off x="3793493" y="7524054"/>
                <a:ext cx="530871" cy="7941"/>
              </a:xfrm>
              <a:prstGeom prst="rect">
                <a:avLst/>
              </a:prstGeom>
            </p:spPr>
          </p:pic>
        </p:grpSp>
      </p:grpSp>
      <p:grpSp>
        <p:nvGrpSpPr>
          <p:cNvPr id="1124" name="그룹 1124"/>
          <p:cNvGrpSpPr/>
          <p:nvPr/>
        </p:nvGrpSpPr>
        <p:grpSpPr>
          <a:xfrm>
            <a:off x="4053375" y="7262589"/>
            <a:ext cx="9524" cy="530871"/>
            <a:chOff x="4053375" y="7262589"/>
            <a:chExt cx="9524" cy="530871"/>
          </a:xfrm>
        </p:grpSpPr>
        <p:grpSp>
          <p:nvGrpSpPr>
            <p:cNvPr id="1125" name="그룹 1125"/>
            <p:cNvGrpSpPr/>
            <p:nvPr/>
          </p:nvGrpSpPr>
          <p:grpSpPr>
            <a:xfrm>
              <a:off x="3791910" y="7524054"/>
              <a:ext cx="530871" cy="7941"/>
              <a:chOff x="3791910" y="7524054"/>
              <a:chExt cx="530871" cy="7941"/>
            </a:xfrm>
          </p:grpSpPr>
          <p:pic>
            <p:nvPicPr>
              <p:cNvPr id="332" name="Object 331"/>
              <p:cNvPicPr>
                <a:picLocks noChangeAspect="1"/>
              </p:cNvPicPr>
              <p:nvPr/>
            </p:nvPicPr>
            <p:blipFill>
              <a:blip r:embed="rId84" cstate="print"/>
              <a:stretch>
                <a:fillRect/>
              </a:stretch>
            </p:blipFill>
            <p:spPr>
              <a:xfrm rot="16200000">
                <a:off x="3791910" y="7524054"/>
                <a:ext cx="530871" cy="7941"/>
              </a:xfrm>
              <a:prstGeom prst="rect">
                <a:avLst/>
              </a:prstGeom>
            </p:spPr>
          </p:pic>
        </p:grpSp>
        <p:grpSp>
          <p:nvGrpSpPr>
            <p:cNvPr id="1126" name="그룹 1126"/>
            <p:cNvGrpSpPr/>
            <p:nvPr/>
          </p:nvGrpSpPr>
          <p:grpSpPr>
            <a:xfrm>
              <a:off x="3793493" y="7524054"/>
              <a:ext cx="530871" cy="7941"/>
              <a:chOff x="3793493" y="7524054"/>
              <a:chExt cx="530871" cy="7941"/>
            </a:xfrm>
          </p:grpSpPr>
          <p:pic>
            <p:nvPicPr>
              <p:cNvPr id="335" name="Object 334"/>
              <p:cNvPicPr>
                <a:picLocks noChangeAspect="1"/>
              </p:cNvPicPr>
              <p:nvPr/>
            </p:nvPicPr>
            <p:blipFill>
              <a:blip r:embed="rId85" cstate="print"/>
              <a:stretch>
                <a:fillRect/>
              </a:stretch>
            </p:blipFill>
            <p:spPr>
              <a:xfrm rot="16200000">
                <a:off x="3527447" y="7519914"/>
                <a:ext cx="1061742" cy="15882"/>
              </a:xfrm>
              <a:prstGeom prst="rect">
                <a:avLst/>
              </a:prstGeom>
            </p:spPr>
          </p:pic>
          <p:pic>
            <p:nvPicPr>
              <p:cNvPr id="336" name="Object 335"/>
              <p:cNvPicPr>
                <a:picLocks noChangeAspect="1"/>
              </p:cNvPicPr>
              <p:nvPr/>
            </p:nvPicPr>
            <p:blipFill>
              <a:blip r:embed="rId86" cstate="print"/>
              <a:stretch>
                <a:fillRect/>
              </a:stretch>
            </p:blipFill>
            <p:spPr>
              <a:xfrm rot="16200000">
                <a:off x="3793493" y="7524054"/>
                <a:ext cx="530871" cy="7941"/>
              </a:xfrm>
              <a:prstGeom prst="rect">
                <a:avLst/>
              </a:prstGeom>
            </p:spPr>
          </p:pic>
        </p:grpSp>
      </p:grpSp>
      <p:grpSp>
        <p:nvGrpSpPr>
          <p:cNvPr id="1127" name="그룹 1127"/>
          <p:cNvGrpSpPr/>
          <p:nvPr/>
        </p:nvGrpSpPr>
        <p:grpSpPr>
          <a:xfrm>
            <a:off x="4062899" y="7262589"/>
            <a:ext cx="9524" cy="530871"/>
            <a:chOff x="4062899" y="7262589"/>
            <a:chExt cx="9524" cy="530871"/>
          </a:xfrm>
        </p:grpSpPr>
        <p:grpSp>
          <p:nvGrpSpPr>
            <p:cNvPr id="1128" name="그룹 1128"/>
            <p:cNvGrpSpPr/>
            <p:nvPr/>
          </p:nvGrpSpPr>
          <p:grpSpPr>
            <a:xfrm>
              <a:off x="3801434" y="7524054"/>
              <a:ext cx="530871" cy="7941"/>
              <a:chOff x="3801434" y="7524054"/>
              <a:chExt cx="530871" cy="7941"/>
            </a:xfrm>
          </p:grpSpPr>
          <p:pic>
            <p:nvPicPr>
              <p:cNvPr id="341" name="Object 340"/>
              <p:cNvPicPr>
                <a:picLocks noChangeAspect="1"/>
              </p:cNvPicPr>
              <p:nvPr/>
            </p:nvPicPr>
            <p:blipFill>
              <a:blip r:embed="rId87" cstate="print"/>
              <a:stretch>
                <a:fillRect/>
              </a:stretch>
            </p:blipFill>
            <p:spPr>
              <a:xfrm rot="16200000">
                <a:off x="3801434" y="7524054"/>
                <a:ext cx="530871" cy="7941"/>
              </a:xfrm>
              <a:prstGeom prst="rect">
                <a:avLst/>
              </a:prstGeom>
            </p:spPr>
          </p:pic>
        </p:grpSp>
        <p:grpSp>
          <p:nvGrpSpPr>
            <p:cNvPr id="1129" name="그룹 1129"/>
            <p:cNvGrpSpPr/>
            <p:nvPr/>
          </p:nvGrpSpPr>
          <p:grpSpPr>
            <a:xfrm>
              <a:off x="3803016" y="7524054"/>
              <a:ext cx="530871" cy="7941"/>
              <a:chOff x="3803016" y="7524054"/>
              <a:chExt cx="530871" cy="7941"/>
            </a:xfrm>
          </p:grpSpPr>
          <p:pic>
            <p:nvPicPr>
              <p:cNvPr id="344" name="Object 343"/>
              <p:cNvPicPr>
                <a:picLocks noChangeAspect="1"/>
              </p:cNvPicPr>
              <p:nvPr/>
            </p:nvPicPr>
            <p:blipFill>
              <a:blip r:embed="rId88" cstate="print"/>
              <a:stretch>
                <a:fillRect/>
              </a:stretch>
            </p:blipFill>
            <p:spPr>
              <a:xfrm rot="16200000">
                <a:off x="3803016" y="7524054"/>
                <a:ext cx="530871" cy="7941"/>
              </a:xfrm>
              <a:prstGeom prst="rect">
                <a:avLst/>
              </a:prstGeom>
            </p:spPr>
          </p:pic>
        </p:grpSp>
      </p:grpSp>
      <p:grpSp>
        <p:nvGrpSpPr>
          <p:cNvPr id="1130" name="그룹 1130"/>
          <p:cNvGrpSpPr/>
          <p:nvPr/>
        </p:nvGrpSpPr>
        <p:grpSpPr>
          <a:xfrm>
            <a:off x="12794339" y="5812508"/>
            <a:ext cx="9524" cy="530871"/>
            <a:chOff x="12794339" y="5812508"/>
            <a:chExt cx="9524" cy="530871"/>
          </a:xfrm>
        </p:grpSpPr>
        <p:grpSp>
          <p:nvGrpSpPr>
            <p:cNvPr id="1131" name="그룹 1131"/>
            <p:cNvGrpSpPr/>
            <p:nvPr/>
          </p:nvGrpSpPr>
          <p:grpSpPr>
            <a:xfrm>
              <a:off x="12532874" y="6073972"/>
              <a:ext cx="530871" cy="7941"/>
              <a:chOff x="12532874" y="6073972"/>
              <a:chExt cx="530871" cy="7941"/>
            </a:xfrm>
          </p:grpSpPr>
          <p:pic>
            <p:nvPicPr>
              <p:cNvPr id="349" name="Object 348"/>
              <p:cNvPicPr>
                <a:picLocks noChangeAspect="1"/>
              </p:cNvPicPr>
              <p:nvPr/>
            </p:nvPicPr>
            <p:blipFill>
              <a:blip r:embed="rId89" cstate="print"/>
              <a:stretch>
                <a:fillRect/>
              </a:stretch>
            </p:blipFill>
            <p:spPr>
              <a:xfrm rot="16200000">
                <a:off x="12532874" y="6073972"/>
                <a:ext cx="530871" cy="7941"/>
              </a:xfrm>
              <a:prstGeom prst="rect">
                <a:avLst/>
              </a:prstGeom>
            </p:spPr>
          </p:pic>
        </p:grpSp>
        <p:grpSp>
          <p:nvGrpSpPr>
            <p:cNvPr id="1132" name="그룹 1132"/>
            <p:cNvGrpSpPr/>
            <p:nvPr/>
          </p:nvGrpSpPr>
          <p:grpSpPr>
            <a:xfrm>
              <a:off x="12534457" y="6073972"/>
              <a:ext cx="530871" cy="7941"/>
              <a:chOff x="12534457" y="6073972"/>
              <a:chExt cx="530871" cy="7941"/>
            </a:xfrm>
          </p:grpSpPr>
          <p:pic>
            <p:nvPicPr>
              <p:cNvPr id="352" name="Object 351"/>
              <p:cNvPicPr>
                <a:picLocks noChangeAspect="1"/>
              </p:cNvPicPr>
              <p:nvPr/>
            </p:nvPicPr>
            <p:blipFill>
              <a:blip r:embed="rId90" cstate="print"/>
              <a:stretch>
                <a:fillRect/>
              </a:stretch>
            </p:blipFill>
            <p:spPr>
              <a:xfrm rot="16200000">
                <a:off x="12534457" y="6073972"/>
                <a:ext cx="530871" cy="7941"/>
              </a:xfrm>
              <a:prstGeom prst="rect">
                <a:avLst/>
              </a:prstGeom>
            </p:spPr>
          </p:pic>
        </p:grpSp>
      </p:grpSp>
      <p:grpSp>
        <p:nvGrpSpPr>
          <p:cNvPr id="1133" name="그룹 1133"/>
          <p:cNvGrpSpPr/>
          <p:nvPr/>
        </p:nvGrpSpPr>
        <p:grpSpPr>
          <a:xfrm>
            <a:off x="12803863" y="5793460"/>
            <a:ext cx="9524" cy="530871"/>
            <a:chOff x="12803863" y="5793460"/>
            <a:chExt cx="9524" cy="530871"/>
          </a:xfrm>
        </p:grpSpPr>
        <p:grpSp>
          <p:nvGrpSpPr>
            <p:cNvPr id="1134" name="그룹 1134"/>
            <p:cNvGrpSpPr/>
            <p:nvPr/>
          </p:nvGrpSpPr>
          <p:grpSpPr>
            <a:xfrm>
              <a:off x="12542398" y="6054925"/>
              <a:ext cx="530871" cy="7941"/>
              <a:chOff x="12542398" y="6054925"/>
              <a:chExt cx="530871" cy="7941"/>
            </a:xfrm>
          </p:grpSpPr>
          <p:pic>
            <p:nvPicPr>
              <p:cNvPr id="357" name="Object 356"/>
              <p:cNvPicPr>
                <a:picLocks noChangeAspect="1"/>
              </p:cNvPicPr>
              <p:nvPr/>
            </p:nvPicPr>
            <p:blipFill>
              <a:blip r:embed="rId91" cstate="print"/>
              <a:stretch>
                <a:fillRect/>
              </a:stretch>
            </p:blipFill>
            <p:spPr>
              <a:xfrm rot="16200000">
                <a:off x="12542398" y="6054925"/>
                <a:ext cx="530871" cy="7941"/>
              </a:xfrm>
              <a:prstGeom prst="rect">
                <a:avLst/>
              </a:prstGeom>
            </p:spPr>
          </p:pic>
        </p:grpSp>
        <p:grpSp>
          <p:nvGrpSpPr>
            <p:cNvPr id="1135" name="그룹 1135"/>
            <p:cNvGrpSpPr/>
            <p:nvPr/>
          </p:nvGrpSpPr>
          <p:grpSpPr>
            <a:xfrm>
              <a:off x="12543981" y="6054925"/>
              <a:ext cx="530871" cy="7941"/>
              <a:chOff x="12543981" y="6054925"/>
              <a:chExt cx="530871" cy="7941"/>
            </a:xfrm>
          </p:grpSpPr>
          <p:pic>
            <p:nvPicPr>
              <p:cNvPr id="360" name="Object 359"/>
              <p:cNvPicPr>
                <a:picLocks noChangeAspect="1"/>
              </p:cNvPicPr>
              <p:nvPr/>
            </p:nvPicPr>
            <p:blipFill>
              <a:blip r:embed="rId92" cstate="print"/>
              <a:stretch>
                <a:fillRect/>
              </a:stretch>
            </p:blipFill>
            <p:spPr>
              <a:xfrm rot="16200000">
                <a:off x="12543981" y="6054925"/>
                <a:ext cx="530871" cy="7941"/>
              </a:xfrm>
              <a:prstGeom prst="rect">
                <a:avLst/>
              </a:prstGeom>
            </p:spPr>
          </p:pic>
        </p:grpSp>
      </p:grpSp>
      <p:grpSp>
        <p:nvGrpSpPr>
          <p:cNvPr id="1136" name="그룹 1136"/>
          <p:cNvGrpSpPr/>
          <p:nvPr/>
        </p:nvGrpSpPr>
        <p:grpSpPr>
          <a:xfrm>
            <a:off x="12813387" y="5793460"/>
            <a:ext cx="9524" cy="530871"/>
            <a:chOff x="12813387" y="5793460"/>
            <a:chExt cx="9524" cy="530871"/>
          </a:xfrm>
        </p:grpSpPr>
        <p:grpSp>
          <p:nvGrpSpPr>
            <p:cNvPr id="1137" name="그룹 1137"/>
            <p:cNvGrpSpPr/>
            <p:nvPr/>
          </p:nvGrpSpPr>
          <p:grpSpPr>
            <a:xfrm>
              <a:off x="12551922" y="6054925"/>
              <a:ext cx="530871" cy="7941"/>
              <a:chOff x="12551922" y="6054925"/>
              <a:chExt cx="530871" cy="7941"/>
            </a:xfrm>
          </p:grpSpPr>
          <p:pic>
            <p:nvPicPr>
              <p:cNvPr id="365" name="Object 364"/>
              <p:cNvPicPr>
                <a:picLocks noChangeAspect="1"/>
              </p:cNvPicPr>
              <p:nvPr/>
            </p:nvPicPr>
            <p:blipFill>
              <a:blip r:embed="rId93" cstate="print"/>
              <a:stretch>
                <a:fillRect/>
              </a:stretch>
            </p:blipFill>
            <p:spPr>
              <a:xfrm rot="16200000">
                <a:off x="12551922" y="6054925"/>
                <a:ext cx="530871" cy="7941"/>
              </a:xfrm>
              <a:prstGeom prst="rect">
                <a:avLst/>
              </a:prstGeom>
            </p:spPr>
          </p:pic>
        </p:grpSp>
        <p:grpSp>
          <p:nvGrpSpPr>
            <p:cNvPr id="1138" name="그룹 1138"/>
            <p:cNvGrpSpPr/>
            <p:nvPr/>
          </p:nvGrpSpPr>
          <p:grpSpPr>
            <a:xfrm>
              <a:off x="12553504" y="6054925"/>
              <a:ext cx="530871" cy="7941"/>
              <a:chOff x="12553504" y="6054925"/>
              <a:chExt cx="530871" cy="7941"/>
            </a:xfrm>
          </p:grpSpPr>
          <p:pic>
            <p:nvPicPr>
              <p:cNvPr id="368" name="Object 367"/>
              <p:cNvPicPr>
                <a:picLocks noChangeAspect="1"/>
              </p:cNvPicPr>
              <p:nvPr/>
            </p:nvPicPr>
            <p:blipFill>
              <a:blip r:embed="rId94" cstate="print"/>
              <a:stretch>
                <a:fillRect/>
              </a:stretch>
            </p:blipFill>
            <p:spPr>
              <a:xfrm rot="16200000">
                <a:off x="12553504" y="6054925"/>
                <a:ext cx="530871" cy="7941"/>
              </a:xfrm>
              <a:prstGeom prst="rect">
                <a:avLst/>
              </a:prstGeom>
            </p:spPr>
          </p:pic>
        </p:grpSp>
      </p:grpSp>
      <p:grpSp>
        <p:nvGrpSpPr>
          <p:cNvPr id="1139" name="그룹 1139"/>
          <p:cNvGrpSpPr/>
          <p:nvPr/>
        </p:nvGrpSpPr>
        <p:grpSpPr>
          <a:xfrm>
            <a:off x="12803863" y="5802984"/>
            <a:ext cx="9524" cy="530871"/>
            <a:chOff x="12803863" y="5802984"/>
            <a:chExt cx="9524" cy="530871"/>
          </a:xfrm>
        </p:grpSpPr>
        <p:grpSp>
          <p:nvGrpSpPr>
            <p:cNvPr id="1140" name="그룹 1140"/>
            <p:cNvGrpSpPr/>
            <p:nvPr/>
          </p:nvGrpSpPr>
          <p:grpSpPr>
            <a:xfrm>
              <a:off x="12542398" y="6064449"/>
              <a:ext cx="530871" cy="7941"/>
              <a:chOff x="12542398" y="6064449"/>
              <a:chExt cx="530871" cy="7941"/>
            </a:xfrm>
          </p:grpSpPr>
          <p:pic>
            <p:nvPicPr>
              <p:cNvPr id="373" name="Object 372"/>
              <p:cNvPicPr>
                <a:picLocks noChangeAspect="1"/>
              </p:cNvPicPr>
              <p:nvPr/>
            </p:nvPicPr>
            <p:blipFill>
              <a:blip r:embed="rId95" cstate="print"/>
              <a:stretch>
                <a:fillRect/>
              </a:stretch>
            </p:blipFill>
            <p:spPr>
              <a:xfrm rot="16200000">
                <a:off x="12542398" y="6064449"/>
                <a:ext cx="530871" cy="7941"/>
              </a:xfrm>
              <a:prstGeom prst="rect">
                <a:avLst/>
              </a:prstGeom>
            </p:spPr>
          </p:pic>
        </p:grpSp>
        <p:grpSp>
          <p:nvGrpSpPr>
            <p:cNvPr id="1141" name="그룹 1141"/>
            <p:cNvGrpSpPr/>
            <p:nvPr/>
          </p:nvGrpSpPr>
          <p:grpSpPr>
            <a:xfrm>
              <a:off x="12543981" y="6064449"/>
              <a:ext cx="530871" cy="7941"/>
              <a:chOff x="12543981" y="6064449"/>
              <a:chExt cx="530871" cy="7941"/>
            </a:xfrm>
          </p:grpSpPr>
          <p:pic>
            <p:nvPicPr>
              <p:cNvPr id="376" name="Object 375"/>
              <p:cNvPicPr>
                <a:picLocks noChangeAspect="1"/>
              </p:cNvPicPr>
              <p:nvPr/>
            </p:nvPicPr>
            <p:blipFill>
              <a:blip r:embed="rId96" cstate="print"/>
              <a:stretch>
                <a:fillRect/>
              </a:stretch>
            </p:blipFill>
            <p:spPr>
              <a:xfrm rot="16200000">
                <a:off x="12543981" y="6064449"/>
                <a:ext cx="530871" cy="7941"/>
              </a:xfrm>
              <a:prstGeom prst="rect">
                <a:avLst/>
              </a:prstGeom>
            </p:spPr>
          </p:pic>
        </p:grpSp>
      </p:grpSp>
      <p:grpSp>
        <p:nvGrpSpPr>
          <p:cNvPr id="1142" name="그룹 1142"/>
          <p:cNvGrpSpPr/>
          <p:nvPr/>
        </p:nvGrpSpPr>
        <p:grpSpPr>
          <a:xfrm>
            <a:off x="12813387" y="5802984"/>
            <a:ext cx="9524" cy="530871"/>
            <a:chOff x="12813387" y="5802984"/>
            <a:chExt cx="9524" cy="530871"/>
          </a:xfrm>
        </p:grpSpPr>
        <p:grpSp>
          <p:nvGrpSpPr>
            <p:cNvPr id="1143" name="그룹 1143"/>
            <p:cNvGrpSpPr/>
            <p:nvPr/>
          </p:nvGrpSpPr>
          <p:grpSpPr>
            <a:xfrm>
              <a:off x="12551922" y="6064449"/>
              <a:ext cx="530871" cy="7941"/>
              <a:chOff x="12551922" y="6064449"/>
              <a:chExt cx="530871" cy="7941"/>
            </a:xfrm>
          </p:grpSpPr>
          <p:pic>
            <p:nvPicPr>
              <p:cNvPr id="381" name="Object 380"/>
              <p:cNvPicPr>
                <a:picLocks noChangeAspect="1"/>
              </p:cNvPicPr>
              <p:nvPr/>
            </p:nvPicPr>
            <p:blipFill>
              <a:blip r:embed="rId97" cstate="print"/>
              <a:stretch>
                <a:fillRect/>
              </a:stretch>
            </p:blipFill>
            <p:spPr>
              <a:xfrm rot="16200000">
                <a:off x="12551922" y="6064449"/>
                <a:ext cx="530871" cy="7941"/>
              </a:xfrm>
              <a:prstGeom prst="rect">
                <a:avLst/>
              </a:prstGeom>
            </p:spPr>
          </p:pic>
        </p:grpSp>
        <p:grpSp>
          <p:nvGrpSpPr>
            <p:cNvPr id="1144" name="그룹 1144"/>
            <p:cNvGrpSpPr/>
            <p:nvPr/>
          </p:nvGrpSpPr>
          <p:grpSpPr>
            <a:xfrm>
              <a:off x="12553504" y="6064449"/>
              <a:ext cx="530871" cy="7941"/>
              <a:chOff x="12553504" y="6064449"/>
              <a:chExt cx="530871" cy="7941"/>
            </a:xfrm>
          </p:grpSpPr>
          <p:pic>
            <p:nvPicPr>
              <p:cNvPr id="384" name="Object 383"/>
              <p:cNvPicPr>
                <a:picLocks noChangeAspect="1"/>
              </p:cNvPicPr>
              <p:nvPr/>
            </p:nvPicPr>
            <p:blipFill>
              <a:blip r:embed="rId98" cstate="print"/>
              <a:stretch>
                <a:fillRect/>
              </a:stretch>
            </p:blipFill>
            <p:spPr>
              <a:xfrm rot="16200000">
                <a:off x="12553504" y="6064449"/>
                <a:ext cx="530871" cy="7941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5274" y="686772"/>
            <a:ext cx="16875166" cy="8912169"/>
            <a:chOff x="705274" y="686772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5274" y="686772"/>
              <a:ext cx="16875166" cy="891216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29776" y="9352381"/>
            <a:ext cx="16813081" cy="247619"/>
            <a:chOff x="729776" y="9352381"/>
            <a:chExt cx="16813081" cy="24761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9776" y="9352381"/>
              <a:ext cx="16813081" cy="24761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89439" y="2165239"/>
            <a:ext cx="612474" cy="675176"/>
            <a:chOff x="1589439" y="2165239"/>
            <a:chExt cx="612474" cy="67517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89439" y="2165239"/>
              <a:ext cx="612474" cy="675176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645224" y="760378"/>
            <a:ext cx="1952381" cy="71428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414345" y="2097631"/>
            <a:ext cx="3390476" cy="1085714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685502" y="2390643"/>
            <a:ext cx="2428571" cy="71428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504867" y="3218539"/>
            <a:ext cx="13524417" cy="3837553"/>
            <a:chOff x="2504867" y="3218539"/>
            <a:chExt cx="13524417" cy="383755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504867" y="3218539"/>
              <a:ext cx="13524417" cy="383755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5274" y="686772"/>
            <a:ext cx="16875166" cy="8912169"/>
            <a:chOff x="705274" y="686772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5274" y="686772"/>
              <a:ext cx="16875166" cy="891216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133333" y="1445783"/>
            <a:ext cx="8428571" cy="8135169"/>
            <a:chOff x="9133333" y="1445783"/>
            <a:chExt cx="8428571" cy="813516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33333" y="1445783"/>
              <a:ext cx="8428571" cy="813516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821874" y="4078277"/>
            <a:ext cx="5269723" cy="1845645"/>
            <a:chOff x="10821874" y="4078277"/>
            <a:chExt cx="5269723" cy="184564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684735" y="3941137"/>
              <a:ext cx="4628571" cy="1638095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356382" y="5409649"/>
              <a:ext cx="4057143" cy="676190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645224" y="760378"/>
            <a:ext cx="4361905" cy="71428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609929" y="3774544"/>
            <a:ext cx="6605301" cy="3239937"/>
            <a:chOff x="1609929" y="3774544"/>
            <a:chExt cx="6605301" cy="323993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96194" y="3637404"/>
              <a:ext cx="5571429" cy="1638095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821744" y="5119023"/>
              <a:ext cx="3904762" cy="676190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64216" y="5873681"/>
              <a:ext cx="6428571" cy="130476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5274" y="686772"/>
            <a:ext cx="16875166" cy="8912169"/>
            <a:chOff x="705274" y="686772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5274" y="686772"/>
              <a:ext cx="16875166" cy="891216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29776" y="9352381"/>
            <a:ext cx="16813081" cy="247619"/>
            <a:chOff x="729776" y="9352381"/>
            <a:chExt cx="16813081" cy="24761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9776" y="9352381"/>
              <a:ext cx="16813081" cy="24761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89439" y="2165239"/>
            <a:ext cx="612474" cy="675176"/>
            <a:chOff x="1589439" y="2165239"/>
            <a:chExt cx="612474" cy="67517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89439" y="2165239"/>
              <a:ext cx="612474" cy="675176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645224" y="760378"/>
            <a:ext cx="1952381" cy="71428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414345" y="2097631"/>
            <a:ext cx="3390476" cy="1085714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685502" y="2390643"/>
            <a:ext cx="2428571" cy="71428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504867" y="3218539"/>
            <a:ext cx="11964953" cy="5219711"/>
            <a:chOff x="2504867" y="3218539"/>
            <a:chExt cx="11964953" cy="521971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504867" y="3218539"/>
              <a:ext cx="11964953" cy="521971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5274" y="686772"/>
            <a:ext cx="16875166" cy="8912169"/>
            <a:chOff x="705274" y="686772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5274" y="686772"/>
              <a:ext cx="16875166" cy="891216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29776" y="9352381"/>
            <a:ext cx="16813081" cy="247619"/>
            <a:chOff x="729776" y="9352381"/>
            <a:chExt cx="16813081" cy="24761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9776" y="9352381"/>
              <a:ext cx="16813081" cy="24761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89439" y="2165239"/>
            <a:ext cx="612474" cy="675176"/>
            <a:chOff x="1589439" y="2165239"/>
            <a:chExt cx="612474" cy="67517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89439" y="2165239"/>
              <a:ext cx="612474" cy="675176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645224" y="760378"/>
            <a:ext cx="1952381" cy="71428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414345" y="2097631"/>
            <a:ext cx="3390476" cy="1085714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685502" y="2390643"/>
            <a:ext cx="2428571" cy="714286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431918" y="3621785"/>
            <a:ext cx="11933333" cy="3257143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5274" y="686772"/>
            <a:ext cx="16875166" cy="8912169"/>
            <a:chOff x="705274" y="686772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5274" y="686772"/>
              <a:ext cx="16875166" cy="891216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464093" y="2126331"/>
            <a:ext cx="10476190" cy="980952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42857" y="9352381"/>
            <a:ext cx="16800000" cy="247619"/>
            <a:chOff x="742857" y="9352381"/>
            <a:chExt cx="16800000" cy="24761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2857" y="9352381"/>
              <a:ext cx="16800000" cy="24761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90045" y="4202835"/>
            <a:ext cx="8200000" cy="3857143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691097" y="2345453"/>
            <a:ext cx="6266667" cy="163809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11259" y="5622654"/>
            <a:ext cx="16836188" cy="127006"/>
            <a:chOff x="711259" y="5622654"/>
            <a:chExt cx="16836188" cy="12700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711259" y="5622654"/>
              <a:ext cx="16836188" cy="127006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102726" y="6058731"/>
            <a:ext cx="1123810" cy="1390476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42351" y="7168135"/>
            <a:ext cx="2390476" cy="74285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106707" y="4577627"/>
            <a:ext cx="2172484" cy="2172484"/>
            <a:chOff x="10106707" y="4577627"/>
            <a:chExt cx="2172484" cy="217248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106707" y="4577627"/>
              <a:ext cx="2172484" cy="217248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775300" y="4577627"/>
            <a:ext cx="2172484" cy="2172484"/>
            <a:chOff x="5775300" y="4577627"/>
            <a:chExt cx="2172484" cy="217248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775300" y="4577627"/>
              <a:ext cx="2172484" cy="217248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39131" y="4577627"/>
            <a:ext cx="2172484" cy="2172484"/>
            <a:chOff x="1539131" y="4577627"/>
            <a:chExt cx="2172484" cy="217248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39131" y="4577627"/>
              <a:ext cx="2172484" cy="217248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342876" y="4580655"/>
            <a:ext cx="2166428" cy="2166428"/>
            <a:chOff x="14342876" y="4580655"/>
            <a:chExt cx="2166428" cy="216642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342876" y="4580655"/>
              <a:ext cx="2166428" cy="2166428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526549" y="6058731"/>
            <a:ext cx="1123810" cy="1390476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779103" y="6058731"/>
            <a:ext cx="1123810" cy="1390476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58256" y="4595402"/>
            <a:ext cx="3161905" cy="2657143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16231" y="4595402"/>
            <a:ext cx="3200000" cy="2657143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930015" y="4595402"/>
            <a:ext cx="3200000" cy="2657143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4102775" y="4595402"/>
            <a:ext cx="3152381" cy="2657143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5681055" y="7168135"/>
            <a:ext cx="2447619" cy="742857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9808101" y="7168135"/>
            <a:ext cx="2866667" cy="742857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4046341" y="7168135"/>
            <a:ext cx="2466667" cy="742857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705274" y="686772"/>
            <a:ext cx="16875166" cy="8912169"/>
            <a:chOff x="705274" y="686772"/>
            <a:chExt cx="16875166" cy="8912169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05274" y="686772"/>
              <a:ext cx="16875166" cy="891216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645224" y="760378"/>
            <a:ext cx="4866667" cy="71428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365817" y="1615241"/>
            <a:ext cx="13369981" cy="7620889"/>
            <a:chOff x="2365817" y="1615241"/>
            <a:chExt cx="13369981" cy="762088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65817" y="1615241"/>
              <a:ext cx="13369981" cy="762088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05274" y="686772"/>
            <a:ext cx="16875166" cy="8912169"/>
            <a:chOff x="705274" y="686772"/>
            <a:chExt cx="16875166" cy="891216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05274" y="686772"/>
              <a:ext cx="16875166" cy="891216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645224" y="760378"/>
            <a:ext cx="4866667" cy="71428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365817" y="1615241"/>
            <a:ext cx="9307956" cy="7620889"/>
            <a:chOff x="2365817" y="1615241"/>
            <a:chExt cx="9307956" cy="762088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65817" y="1615241"/>
              <a:ext cx="9307956" cy="762088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05274" y="686772"/>
            <a:ext cx="16875166" cy="8912169"/>
            <a:chOff x="705274" y="686772"/>
            <a:chExt cx="16875166" cy="891216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05274" y="686772"/>
              <a:ext cx="16875166" cy="891216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645224" y="760378"/>
            <a:ext cx="4866667" cy="71428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365817" y="2190104"/>
            <a:ext cx="9862754" cy="4080715"/>
            <a:chOff x="2365817" y="2190104"/>
            <a:chExt cx="9862754" cy="408071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65817" y="2190104"/>
              <a:ext cx="9862754" cy="408071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05274" y="686772"/>
            <a:ext cx="16875166" cy="8912169"/>
            <a:chOff x="705274" y="686772"/>
            <a:chExt cx="16875166" cy="891216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05274" y="686772"/>
              <a:ext cx="16875166" cy="891216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645224" y="760378"/>
            <a:ext cx="4866667" cy="71428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365817" y="2027628"/>
            <a:ext cx="12304753" cy="6121615"/>
            <a:chOff x="2365817" y="2027628"/>
            <a:chExt cx="12304753" cy="612161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65817" y="2027628"/>
              <a:ext cx="12304753" cy="612161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05274" y="686772"/>
            <a:ext cx="16875166" cy="8912169"/>
            <a:chOff x="705274" y="686772"/>
            <a:chExt cx="16875166" cy="891216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05274" y="686772"/>
              <a:ext cx="16875166" cy="891216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645224" y="760378"/>
            <a:ext cx="4866667" cy="71428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352167" y="2027628"/>
            <a:ext cx="12318403" cy="5651067"/>
            <a:chOff x="2352167" y="2027628"/>
            <a:chExt cx="12318403" cy="565106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52167" y="2027628"/>
              <a:ext cx="12318403" cy="565106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05274" y="686772"/>
            <a:ext cx="16875166" cy="8912169"/>
            <a:chOff x="705274" y="686772"/>
            <a:chExt cx="16875166" cy="891216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05274" y="686772"/>
              <a:ext cx="16875166" cy="891216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645224" y="760378"/>
            <a:ext cx="4866667" cy="71428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352167" y="1684771"/>
            <a:ext cx="11559258" cy="7571314"/>
            <a:chOff x="2352167" y="1684771"/>
            <a:chExt cx="11559258" cy="757131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52167" y="1684771"/>
              <a:ext cx="11559258" cy="75713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05274" y="686772"/>
            <a:ext cx="16875166" cy="8912169"/>
            <a:chOff x="705274" y="686772"/>
            <a:chExt cx="16875166" cy="891216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05274" y="686772"/>
              <a:ext cx="16875166" cy="891216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5274" y="686772"/>
            <a:ext cx="16875166" cy="8912169"/>
            <a:chOff x="705274" y="686772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5274" y="686772"/>
              <a:ext cx="16875166" cy="891216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26190" y="4582907"/>
            <a:ext cx="16848413" cy="121855"/>
            <a:chOff x="726190" y="4582907"/>
            <a:chExt cx="16848413" cy="12185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6190" y="4582907"/>
              <a:ext cx="16848413" cy="12185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347498" y="2477355"/>
            <a:ext cx="6961905" cy="107619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645224" y="760378"/>
            <a:ext cx="4361905" cy="71428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898603" y="5739384"/>
            <a:ext cx="3485714" cy="219047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669263" y="7049157"/>
            <a:ext cx="4939619" cy="121855"/>
            <a:chOff x="6669263" y="7049157"/>
            <a:chExt cx="4939619" cy="12185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6200000">
              <a:off x="6669263" y="7049157"/>
              <a:ext cx="4939619" cy="121855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088490" y="5791757"/>
            <a:ext cx="3457143" cy="2190476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645224" y="760378"/>
            <a:ext cx="4866667" cy="71428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259845" y="1739193"/>
            <a:ext cx="13766025" cy="7571314"/>
            <a:chOff x="2259845" y="1739193"/>
            <a:chExt cx="13766025" cy="757131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59845" y="1739193"/>
              <a:ext cx="13766025" cy="75713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05274" y="686772"/>
            <a:ext cx="16875166" cy="8912169"/>
            <a:chOff x="705274" y="686772"/>
            <a:chExt cx="16875166" cy="891216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05274" y="686772"/>
              <a:ext cx="16875166" cy="891216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5274" y="686772"/>
            <a:ext cx="16875166" cy="8912169"/>
            <a:chOff x="705274" y="686772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5274" y="686772"/>
              <a:ext cx="16875166" cy="891216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52389" y="8759524"/>
            <a:ext cx="16790468" cy="840476"/>
            <a:chOff x="752389" y="8759524"/>
            <a:chExt cx="16790468" cy="84047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52389" y="8759524"/>
              <a:ext cx="16790468" cy="84047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609229" y="2302785"/>
            <a:ext cx="1022821" cy="817668"/>
            <a:chOff x="15609229" y="2302785"/>
            <a:chExt cx="1022821" cy="81766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5609229" y="2302785"/>
              <a:ext cx="1022821" cy="817668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822817" y="7447086"/>
            <a:ext cx="5219048" cy="676190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93178" y="3452473"/>
            <a:ext cx="11019048" cy="443809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056408" y="2185608"/>
            <a:ext cx="7257143" cy="245714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5274" y="686772"/>
            <a:ext cx="16875166" cy="8912169"/>
            <a:chOff x="705274" y="686772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5274" y="686772"/>
              <a:ext cx="16875166" cy="891216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26190" y="4582907"/>
            <a:ext cx="16848413" cy="121855"/>
            <a:chOff x="726190" y="4582907"/>
            <a:chExt cx="16848413" cy="12185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6190" y="4582907"/>
              <a:ext cx="16848413" cy="12185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885048" y="3803383"/>
            <a:ext cx="6504855" cy="5780614"/>
            <a:chOff x="5885048" y="3803383"/>
            <a:chExt cx="6504855" cy="57806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85048" y="3803383"/>
              <a:ext cx="6504855" cy="578061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357022" y="2124975"/>
            <a:ext cx="6961905" cy="1076190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36109" y="5772709"/>
            <a:ext cx="3457143" cy="2190476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645224" y="760378"/>
            <a:ext cx="4361905" cy="714286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136576" y="5782233"/>
            <a:ext cx="3485714" cy="2190476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876072" y="5108116"/>
            <a:ext cx="7390476" cy="340952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5274" y="686772"/>
            <a:ext cx="16875166" cy="8912169"/>
            <a:chOff x="705274" y="686772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5274" y="686772"/>
              <a:ext cx="16875166" cy="891216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29776" y="9352381"/>
            <a:ext cx="16813081" cy="247619"/>
            <a:chOff x="729776" y="9352381"/>
            <a:chExt cx="16813081" cy="24761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9776" y="9352381"/>
              <a:ext cx="16813081" cy="24761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645224" y="760378"/>
            <a:ext cx="4361905" cy="71428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593780" y="3136765"/>
            <a:ext cx="7104762" cy="167619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002862" y="6274453"/>
            <a:ext cx="11961905" cy="125714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681391" y="5142857"/>
            <a:ext cx="7418170" cy="633846"/>
            <a:chOff x="5681391" y="5142857"/>
            <a:chExt cx="7418170" cy="633846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9385714" y="5148371"/>
              <a:ext cx="3713847" cy="622560"/>
              <a:chOff x="9385714" y="5148371"/>
              <a:chExt cx="3713847" cy="6225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0037459" y="5104498"/>
                <a:ext cx="2742857" cy="838095"/>
              </a:xfrm>
              <a:prstGeom prst="rect">
                <a:avLst/>
              </a:prstGeom>
            </p:spPr>
          </p:pic>
          <p:grpSp>
            <p:nvGrpSpPr>
              <p:cNvPr id="1005" name="그룹 1005"/>
              <p:cNvGrpSpPr/>
              <p:nvPr/>
            </p:nvGrpSpPr>
            <p:grpSpPr>
              <a:xfrm>
                <a:off x="9385714" y="5148371"/>
                <a:ext cx="476833" cy="525649"/>
                <a:chOff x="9385714" y="5148371"/>
                <a:chExt cx="476833" cy="525649"/>
              </a:xfrm>
            </p:grpSpPr>
            <p:pic>
              <p:nvPicPr>
                <p:cNvPr id="15" name="Object 14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9385714" y="5148371"/>
                  <a:ext cx="476833" cy="525649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6" name="그룹 1006"/>
            <p:cNvGrpSpPr/>
            <p:nvPr/>
          </p:nvGrpSpPr>
          <p:grpSpPr>
            <a:xfrm>
              <a:off x="5681391" y="5142857"/>
              <a:ext cx="3704323" cy="633846"/>
              <a:chOff x="5681391" y="5142857"/>
              <a:chExt cx="3704323" cy="633846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6206155" y="4972763"/>
                <a:ext cx="2761905" cy="1314286"/>
              </a:xfrm>
              <a:prstGeom prst="rect">
                <a:avLst/>
              </a:prstGeom>
            </p:spPr>
          </p:pic>
          <p:grpSp>
            <p:nvGrpSpPr>
              <p:cNvPr id="1007" name="그룹 1007"/>
              <p:cNvGrpSpPr/>
              <p:nvPr/>
            </p:nvGrpSpPr>
            <p:grpSpPr>
              <a:xfrm>
                <a:off x="5681391" y="5142857"/>
                <a:ext cx="476833" cy="525649"/>
                <a:chOff x="5681391" y="5142857"/>
                <a:chExt cx="476833" cy="525649"/>
              </a:xfrm>
            </p:grpSpPr>
            <p:pic>
              <p:nvPicPr>
                <p:cNvPr id="21" name="Object 20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>
                  <a:off x="5681391" y="5142857"/>
                  <a:ext cx="476833" cy="525649"/>
                </a:xfrm>
                <a:prstGeom prst="rect">
                  <a:avLst/>
                </a:prstGeom>
              </p:spPr>
            </p:pic>
          </p:grpSp>
        </p:grp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5274" y="686772"/>
            <a:ext cx="16875166" cy="8912169"/>
            <a:chOff x="705274" y="686772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5274" y="686772"/>
              <a:ext cx="16875166" cy="891216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128601" y="3408495"/>
            <a:ext cx="709348" cy="567071"/>
            <a:chOff x="2128601" y="3408495"/>
            <a:chExt cx="709348" cy="5670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28601" y="3408495"/>
              <a:ext cx="709348" cy="56707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638210" y="2811425"/>
            <a:ext cx="8847619" cy="325714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29776" y="9352381"/>
            <a:ext cx="16813081" cy="247619"/>
            <a:chOff x="729776" y="9352381"/>
            <a:chExt cx="16813081" cy="24761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29776" y="9352381"/>
              <a:ext cx="16813081" cy="247619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645224" y="760378"/>
            <a:ext cx="4361905" cy="71428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5274" y="686772"/>
            <a:ext cx="16875166" cy="8912169"/>
            <a:chOff x="705274" y="686772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5274" y="686772"/>
              <a:ext cx="16875166" cy="891216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128601" y="3408495"/>
            <a:ext cx="709348" cy="567071"/>
            <a:chOff x="2128601" y="3408495"/>
            <a:chExt cx="709348" cy="5670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28601" y="3408495"/>
              <a:ext cx="709348" cy="56707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638210" y="2811425"/>
            <a:ext cx="8847619" cy="325714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939500" y="5259478"/>
            <a:ext cx="12533333" cy="173333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29776" y="9352381"/>
            <a:ext cx="16813081" cy="247619"/>
            <a:chOff x="729776" y="9352381"/>
            <a:chExt cx="16813081" cy="24761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29776" y="9352381"/>
              <a:ext cx="16813081" cy="247619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645224" y="760378"/>
            <a:ext cx="4361905" cy="71428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51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2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2021-01-08T21:29:29Z</dcterms:created>
  <dcterms:modified xsi:type="dcterms:W3CDTF">2021-01-08T21:29:29Z</dcterms:modified>
</cp:coreProperties>
</file>